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757" r:id="rId2"/>
    <p:sldId id="740" r:id="rId3"/>
    <p:sldId id="752" r:id="rId4"/>
    <p:sldId id="753" r:id="rId5"/>
    <p:sldId id="754" r:id="rId6"/>
    <p:sldId id="755" r:id="rId7"/>
    <p:sldId id="756" r:id="rId8"/>
    <p:sldId id="380" r:id="rId9"/>
    <p:sldId id="354" r:id="rId10"/>
    <p:sldId id="355" r:id="rId11"/>
    <p:sldId id="356" r:id="rId12"/>
    <p:sldId id="357" r:id="rId13"/>
    <p:sldId id="392" r:id="rId14"/>
    <p:sldId id="759" r:id="rId15"/>
    <p:sldId id="760" r:id="rId16"/>
    <p:sldId id="260" r:id="rId17"/>
    <p:sldId id="758" r:id="rId18"/>
    <p:sldId id="311" r:id="rId19"/>
    <p:sldId id="399" r:id="rId20"/>
    <p:sldId id="317" r:id="rId21"/>
    <p:sldId id="412" r:id="rId22"/>
    <p:sldId id="403" r:id="rId23"/>
    <p:sldId id="352" r:id="rId24"/>
    <p:sldId id="408" r:id="rId25"/>
    <p:sldId id="409" r:id="rId26"/>
    <p:sldId id="411" r:id="rId27"/>
    <p:sldId id="256" r:id="rId28"/>
    <p:sldId id="270" r:id="rId29"/>
    <p:sldId id="257" r:id="rId30"/>
    <p:sldId id="259" r:id="rId31"/>
  </p:sldIdLst>
  <p:sldSz cx="12192000" cy="6858000"/>
  <p:notesSz cx="6858000" cy="9144000"/>
  <p:embeddedFontLst>
    <p:embeddedFont>
      <p:font typeface="B Nazanin" panose="00000400000000000000" pitchFamily="2" charset="-78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IranNastaliq" panose="02000503000000020003" pitchFamily="2" charset="0"/>
      <p:regular r:id="rId4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1B6C9-4758-4588-A028-E70929DD8EE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72BCA973-ABC6-479A-8728-0CF0499C819C}">
      <dgm:prSet phldrT="[Text]" custT="1"/>
      <dgm:spPr/>
      <dgm:t>
        <a:bodyPr/>
        <a:lstStyle/>
        <a:p>
          <a:pPr rtl="1"/>
          <a:r>
            <a:rPr lang="fa-IR" sz="3200" dirty="0">
              <a:cs typeface="B Nazanin" panose="00000400000000000000" pitchFamily="2" charset="-78"/>
            </a:rPr>
            <a:t>1</a:t>
          </a:r>
        </a:p>
      </dgm:t>
    </dgm:pt>
    <dgm:pt modelId="{FFB476BE-6B4F-4C1F-AE8F-BE54C3EBA350}" type="parTrans" cxnId="{6D6BDB2B-D492-4173-9D46-F36F85616C83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ADC52F20-3E49-4E80-9F86-B422C46ABF85}" type="sibTrans" cxnId="{6D6BDB2B-D492-4173-9D46-F36F85616C83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1FF00500-5EB2-425B-BE02-9AF719F0DA43}">
      <dgm:prSet phldrT="[Text]" custT="1"/>
      <dgm:spPr>
        <a:ln>
          <a:noFill/>
        </a:ln>
      </dgm:spPr>
      <dgm:t>
        <a:bodyPr/>
        <a:lstStyle/>
        <a:p>
          <a:pPr rtl="1"/>
          <a:r>
            <a:rPr lang="en-US" sz="4800" b="1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800" dirty="0">
              <a:cs typeface="B Nazanin" panose="00000400000000000000" pitchFamily="2" charset="-78"/>
            </a:rPr>
            <a:t>onsent</a:t>
          </a:r>
          <a:r>
            <a:rPr lang="fa-IR" sz="4800" dirty="0">
              <a:cs typeface="B Nazanin" panose="00000400000000000000" pitchFamily="2" charset="-78"/>
            </a:rPr>
            <a:t>= رضایت آگاهانه </a:t>
          </a:r>
          <a:endParaRPr lang="fa-IR" sz="4800" b="1" dirty="0">
            <a:solidFill>
              <a:srgbClr val="FFC000"/>
            </a:solidFill>
            <a:cs typeface="B Nazanin" panose="00000400000000000000" pitchFamily="2" charset="-78"/>
          </a:endParaRPr>
        </a:p>
      </dgm:t>
    </dgm:pt>
    <dgm:pt modelId="{53BD39F9-5266-4E55-A26D-8DE9A34DB78C}" type="parTrans" cxnId="{D1A15C8E-18E3-4FE3-B4A7-F14BD53D5AE8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80CEE5F2-02CB-41DD-8B99-2F26878044CD}" type="sibTrans" cxnId="{D1A15C8E-18E3-4FE3-B4A7-F14BD53D5AE8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6A04A7B3-F173-464B-90EE-42D1ED23D6FD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fa-IR" sz="3200" dirty="0">
              <a:cs typeface="B Nazanin" panose="00000400000000000000" pitchFamily="2" charset="-78"/>
            </a:rPr>
            <a:t>2</a:t>
          </a:r>
        </a:p>
      </dgm:t>
    </dgm:pt>
    <dgm:pt modelId="{14C1F099-2392-4707-BF15-81B90A163C64}" type="parTrans" cxnId="{ED0545F5-38D2-485D-822B-7B655068B7ED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F3FDC4F4-318C-4742-96A9-261E2F532118}" type="sibTrans" cxnId="{ED0545F5-38D2-485D-822B-7B655068B7ED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75770652-E2AE-4601-BF62-A694950FCB40}">
      <dgm:prSet phldrT="[Text]" custT="1"/>
      <dgm:spPr>
        <a:ln>
          <a:noFill/>
        </a:ln>
      </dgm:spPr>
      <dgm:t>
        <a:bodyPr/>
        <a:lstStyle/>
        <a:p>
          <a:pPr rtl="1"/>
          <a:r>
            <a:rPr lang="en-US" sz="4400" b="1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400" dirty="0">
              <a:cs typeface="B Nazanin" panose="00000400000000000000" pitchFamily="2" charset="-78"/>
            </a:rPr>
            <a:t>onfidentiality</a:t>
          </a:r>
          <a:r>
            <a:rPr lang="fa-IR" sz="4400" dirty="0">
              <a:cs typeface="B Nazanin" panose="00000400000000000000" pitchFamily="2" charset="-78"/>
            </a:rPr>
            <a:t>= حفظ محرمانگی و رازداری</a:t>
          </a:r>
          <a:endParaRPr lang="fa-IR" sz="44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07FB9126-3C21-4E9F-BA4E-0864F8021520}" type="parTrans" cxnId="{8E89E140-384D-459C-A850-B195C85734A0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0E2F792F-2E5C-4999-8A13-98028D4E1F62}" type="sibTrans" cxnId="{8E89E140-384D-459C-A850-B195C85734A0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11DA36F9-07B5-46C8-A752-9192FDB7A0E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sz="3200" dirty="0">
              <a:cs typeface="B Nazanin" panose="00000400000000000000" pitchFamily="2" charset="-78"/>
            </a:rPr>
            <a:t>3</a:t>
          </a:r>
        </a:p>
      </dgm:t>
    </dgm:pt>
    <dgm:pt modelId="{3D68F7FE-8F83-40C6-8929-33896F03CD25}" type="parTrans" cxnId="{A050F23C-A4D6-44B2-81F4-CE60D3A45300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FCC6B4B1-503C-4BFB-912F-B014D94BF4B9}" type="sibTrans" cxnId="{A050F23C-A4D6-44B2-81F4-CE60D3A45300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C151C6D1-5BB5-4BA4-8484-70814296B856}">
      <dgm:prSet phldrT="[Text]" custT="1"/>
      <dgm:spPr>
        <a:ln>
          <a:noFill/>
        </a:ln>
      </dgm:spPr>
      <dgm:t>
        <a:bodyPr/>
        <a:lstStyle/>
        <a:p>
          <a:pPr rtl="1"/>
          <a:r>
            <a:rPr lang="en-US" sz="4800" b="1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800" dirty="0">
              <a:cs typeface="B Nazanin" panose="00000400000000000000" pitchFamily="2" charset="-78"/>
            </a:rPr>
            <a:t>ounselling</a:t>
          </a:r>
          <a:r>
            <a:rPr lang="fa-IR" sz="4800" dirty="0">
              <a:cs typeface="B Nazanin" panose="00000400000000000000" pitchFamily="2" charset="-78"/>
            </a:rPr>
            <a:t>=مشاوره</a:t>
          </a:r>
          <a:endParaRPr lang="fa-IR" sz="4800" b="1" dirty="0">
            <a:solidFill>
              <a:schemeClr val="accent6">
                <a:lumMod val="50000"/>
              </a:schemeClr>
            </a:solidFill>
            <a:cs typeface="B Nazanin" panose="00000400000000000000" pitchFamily="2" charset="-78"/>
          </a:endParaRPr>
        </a:p>
      </dgm:t>
    </dgm:pt>
    <dgm:pt modelId="{29D9CFA9-98FD-4AD0-BE9C-7FCE6CC0F11B}" type="parTrans" cxnId="{784DAC96-4A08-4B22-BD1B-B872DBACCCAE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F76E38D7-208B-4D13-934E-6BAF8CF2827C}" type="sibTrans" cxnId="{784DAC96-4A08-4B22-BD1B-B872DBACCCAE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232749DC-0086-46AC-90CC-DAA2C80EC397}">
      <dgm:prSet phldrT="[Text]" custT="1"/>
      <dgm:spPr/>
      <dgm:t>
        <a:bodyPr/>
        <a:lstStyle/>
        <a:p>
          <a:pPr rtl="1"/>
          <a:r>
            <a:rPr lang="fa-IR" sz="3200" dirty="0">
              <a:cs typeface="B Nazanin" panose="00000400000000000000" pitchFamily="2" charset="-78"/>
            </a:rPr>
            <a:t>4</a:t>
          </a:r>
        </a:p>
      </dgm:t>
    </dgm:pt>
    <dgm:pt modelId="{12422644-C5A0-40E2-89EA-DA6D2D731572}" type="parTrans" cxnId="{83059A45-DCCF-4532-B64E-EFD8D587D695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AA0849C3-5E84-4AC6-83FF-27C283034A1F}" type="sibTrans" cxnId="{83059A45-DCCF-4532-B64E-EFD8D587D695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6DCEC957-F85D-42BD-BC0B-C192CC285585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3200" dirty="0">
              <a:cs typeface="B Nazanin" panose="00000400000000000000" pitchFamily="2" charset="-78"/>
            </a:rPr>
            <a:t>5</a:t>
          </a:r>
        </a:p>
      </dgm:t>
    </dgm:pt>
    <dgm:pt modelId="{F1C79117-F4B5-45CD-8056-E1F3BD948633}" type="parTrans" cxnId="{372BC060-DE90-457F-8426-E22237C8593E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44D20A4B-98C2-4A3F-8A43-3ED3B3E25F4D}" type="sibTrans" cxnId="{372BC060-DE90-457F-8426-E22237C8593E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5B6354ED-618F-4E51-9EAD-05B101DA836E}">
      <dgm:prSet custT="1"/>
      <dgm:spPr>
        <a:ln>
          <a:noFill/>
        </a:ln>
      </dgm:spPr>
      <dgm:t>
        <a:bodyPr/>
        <a:lstStyle/>
        <a:p>
          <a:pPr rtl="1"/>
          <a:r>
            <a:rPr lang="en-US" sz="4800" b="1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800" dirty="0">
              <a:cs typeface="B Nazanin" panose="00000400000000000000" pitchFamily="2" charset="-78"/>
            </a:rPr>
            <a:t>orrect test results </a:t>
          </a:r>
          <a:r>
            <a:rPr lang="fa-IR" sz="4800" dirty="0">
              <a:cs typeface="B Nazanin" panose="00000400000000000000" pitchFamily="2" charset="-78"/>
            </a:rPr>
            <a:t>=تست معتبر و صحیح</a:t>
          </a:r>
          <a:endParaRPr lang="fa-IR" sz="4800" b="1" dirty="0">
            <a:solidFill>
              <a:schemeClr val="accent5">
                <a:lumMod val="75000"/>
              </a:schemeClr>
            </a:solidFill>
            <a:cs typeface="B Nazanin" panose="00000400000000000000" pitchFamily="2" charset="-78"/>
          </a:endParaRPr>
        </a:p>
      </dgm:t>
    </dgm:pt>
    <dgm:pt modelId="{67F0EC5D-553B-46E2-ACE0-8B929CCF3B40}" type="parTrans" cxnId="{196C9B7F-D0A1-409E-AAB9-537517156ECC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22FFF60E-7002-40D5-92EE-621977375A85}" type="sibTrans" cxnId="{196C9B7F-D0A1-409E-AAB9-537517156ECC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666A1465-C146-4CC1-B8E8-27CFCBAFA061}">
      <dgm:prSet custT="1"/>
      <dgm:spPr>
        <a:ln>
          <a:noFill/>
        </a:ln>
      </dgm:spPr>
      <dgm:t>
        <a:bodyPr/>
        <a:lstStyle/>
        <a:p>
          <a:pPr rtl="1"/>
          <a:r>
            <a:rPr lang="en-US" sz="4000" b="1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000" dirty="0">
              <a:cs typeface="B Nazanin" panose="00000400000000000000" pitchFamily="2" charset="-78"/>
            </a:rPr>
            <a:t>onnection</a:t>
          </a:r>
          <a:r>
            <a:rPr lang="fa-IR" sz="4000" dirty="0">
              <a:cs typeface="B Nazanin" panose="00000400000000000000" pitchFamily="2" charset="-78"/>
            </a:rPr>
            <a:t>=امکان بر قراری ارتباط با سطوح ارائه دهنده خدمات مراقبت و درمان</a:t>
          </a:r>
          <a:endParaRPr lang="fa-IR" sz="4000" b="1" dirty="0">
            <a:solidFill>
              <a:srgbClr val="7030A0"/>
            </a:solidFill>
            <a:cs typeface="B Nazanin" panose="00000400000000000000" pitchFamily="2" charset="-78"/>
          </a:endParaRPr>
        </a:p>
      </dgm:t>
    </dgm:pt>
    <dgm:pt modelId="{66A891FB-6D5D-4A81-9B9A-3990CC439DDD}" type="parTrans" cxnId="{C2E1FA66-CE77-430E-8175-396F0C609B6E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1A3EA4D0-3A53-4FD6-8959-DA68D8876F1F}" type="sibTrans" cxnId="{C2E1FA66-CE77-430E-8175-396F0C609B6E}">
      <dgm:prSet/>
      <dgm:spPr/>
      <dgm:t>
        <a:bodyPr/>
        <a:lstStyle/>
        <a:p>
          <a:pPr rtl="1"/>
          <a:endParaRPr lang="fa-IR" sz="2800">
            <a:cs typeface="B Nazanin" panose="00000400000000000000" pitchFamily="2" charset="-78"/>
          </a:endParaRPr>
        </a:p>
      </dgm:t>
    </dgm:pt>
    <dgm:pt modelId="{B21629F8-A202-4E2A-8357-E0E75F1D68C2}" type="pres">
      <dgm:prSet presAssocID="{C301B6C9-4758-4588-A028-E70929DD8EED}" presName="linearFlow" presStyleCnt="0">
        <dgm:presLayoutVars>
          <dgm:dir/>
          <dgm:animLvl val="lvl"/>
          <dgm:resizeHandles val="exact"/>
        </dgm:presLayoutVars>
      </dgm:prSet>
      <dgm:spPr/>
    </dgm:pt>
    <dgm:pt modelId="{5479CF2D-9226-411D-95E4-C840B15A249B}" type="pres">
      <dgm:prSet presAssocID="{72BCA973-ABC6-479A-8728-0CF0499C819C}" presName="composite" presStyleCnt="0"/>
      <dgm:spPr/>
    </dgm:pt>
    <dgm:pt modelId="{046CB7F6-269D-46DD-827B-B71D428DECE5}" type="pres">
      <dgm:prSet presAssocID="{72BCA973-ABC6-479A-8728-0CF0499C819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5FEF0AA-39C3-4427-9D91-27CB7947F926}" type="pres">
      <dgm:prSet presAssocID="{72BCA973-ABC6-479A-8728-0CF0499C819C}" presName="descendantText" presStyleLbl="alignAcc1" presStyleIdx="0" presStyleCnt="5" custLinFactNeighborX="7213" custLinFactNeighborY="-6834">
        <dgm:presLayoutVars>
          <dgm:bulletEnabled val="1"/>
        </dgm:presLayoutVars>
      </dgm:prSet>
      <dgm:spPr/>
    </dgm:pt>
    <dgm:pt modelId="{ECBF0053-C98A-4089-9D5D-655825EEC1C9}" type="pres">
      <dgm:prSet presAssocID="{ADC52F20-3E49-4E80-9F86-B422C46ABF85}" presName="sp" presStyleCnt="0"/>
      <dgm:spPr/>
    </dgm:pt>
    <dgm:pt modelId="{21839AC6-528E-4930-B348-9E31CC879AAC}" type="pres">
      <dgm:prSet presAssocID="{6A04A7B3-F173-464B-90EE-42D1ED23D6FD}" presName="composite" presStyleCnt="0"/>
      <dgm:spPr/>
    </dgm:pt>
    <dgm:pt modelId="{090C21E6-2B1A-4C4B-BFF8-4D92334839E9}" type="pres">
      <dgm:prSet presAssocID="{6A04A7B3-F173-464B-90EE-42D1ED23D6F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FDB2E53-8F42-4F2B-93A1-34B4864C0ADF}" type="pres">
      <dgm:prSet presAssocID="{6A04A7B3-F173-464B-90EE-42D1ED23D6FD}" presName="descendantText" presStyleLbl="alignAcc1" presStyleIdx="1" presStyleCnt="5">
        <dgm:presLayoutVars>
          <dgm:bulletEnabled val="1"/>
        </dgm:presLayoutVars>
      </dgm:prSet>
      <dgm:spPr/>
    </dgm:pt>
    <dgm:pt modelId="{49FDC1CA-970F-4E5E-A30A-878B4DBDEE96}" type="pres">
      <dgm:prSet presAssocID="{F3FDC4F4-318C-4742-96A9-261E2F532118}" presName="sp" presStyleCnt="0"/>
      <dgm:spPr/>
    </dgm:pt>
    <dgm:pt modelId="{273AC133-2D24-4A96-8B7B-A699E2C860A8}" type="pres">
      <dgm:prSet presAssocID="{11DA36F9-07B5-46C8-A752-9192FDB7A0EB}" presName="composite" presStyleCnt="0"/>
      <dgm:spPr/>
    </dgm:pt>
    <dgm:pt modelId="{F422A36B-70D7-4538-9F01-9CC5A7CDBC89}" type="pres">
      <dgm:prSet presAssocID="{11DA36F9-07B5-46C8-A752-9192FDB7A0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41033FC-DFFB-4B5A-B2FD-2C30FB927963}" type="pres">
      <dgm:prSet presAssocID="{11DA36F9-07B5-46C8-A752-9192FDB7A0EB}" presName="descendantText" presStyleLbl="alignAcc1" presStyleIdx="2" presStyleCnt="5" custLinFactNeighborX="0">
        <dgm:presLayoutVars>
          <dgm:bulletEnabled val="1"/>
        </dgm:presLayoutVars>
      </dgm:prSet>
      <dgm:spPr/>
    </dgm:pt>
    <dgm:pt modelId="{251D3297-E961-4B48-9B9B-17D18BC83EC4}" type="pres">
      <dgm:prSet presAssocID="{FCC6B4B1-503C-4BFB-912F-B014D94BF4B9}" presName="sp" presStyleCnt="0"/>
      <dgm:spPr/>
    </dgm:pt>
    <dgm:pt modelId="{810CA89A-190E-4148-9F74-7C02F02F9E5F}" type="pres">
      <dgm:prSet presAssocID="{232749DC-0086-46AC-90CC-DAA2C80EC397}" presName="composite" presStyleCnt="0"/>
      <dgm:spPr/>
    </dgm:pt>
    <dgm:pt modelId="{D4B44255-0E37-4578-AC27-7FC9BABF7F3D}" type="pres">
      <dgm:prSet presAssocID="{232749DC-0086-46AC-90CC-DAA2C80EC39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BEACAF4-6D16-4A1A-8683-6DB7AB52BB86}" type="pres">
      <dgm:prSet presAssocID="{232749DC-0086-46AC-90CC-DAA2C80EC397}" presName="descendantText" presStyleLbl="alignAcc1" presStyleIdx="3" presStyleCnt="5" custScaleX="101250" custScaleY="110973" custLinFactNeighborX="0" custLinFactNeighborY="5935">
        <dgm:presLayoutVars>
          <dgm:bulletEnabled val="1"/>
        </dgm:presLayoutVars>
      </dgm:prSet>
      <dgm:spPr/>
    </dgm:pt>
    <dgm:pt modelId="{DBD4B7B1-125A-4E41-BAE3-510953E1D6CD}" type="pres">
      <dgm:prSet presAssocID="{AA0849C3-5E84-4AC6-83FF-27C283034A1F}" presName="sp" presStyleCnt="0"/>
      <dgm:spPr/>
    </dgm:pt>
    <dgm:pt modelId="{A029DFFD-E766-4A51-ADCA-A93ED58D78B7}" type="pres">
      <dgm:prSet presAssocID="{6DCEC957-F85D-42BD-BC0B-C192CC285585}" presName="composite" presStyleCnt="0"/>
      <dgm:spPr/>
    </dgm:pt>
    <dgm:pt modelId="{3EBD3EF8-3D51-4ACB-AE59-839F643DB541}" type="pres">
      <dgm:prSet presAssocID="{6DCEC957-F85D-42BD-BC0B-C192CC285585}" presName="parentText" presStyleLbl="alignNode1" presStyleIdx="4" presStyleCnt="5" custScaleY="135540">
        <dgm:presLayoutVars>
          <dgm:chMax val="1"/>
          <dgm:bulletEnabled val="1"/>
        </dgm:presLayoutVars>
      </dgm:prSet>
      <dgm:spPr/>
    </dgm:pt>
    <dgm:pt modelId="{F22394C0-C169-4A59-A320-2FBAECB229D0}" type="pres">
      <dgm:prSet presAssocID="{6DCEC957-F85D-42BD-BC0B-C192CC285585}" presName="descendantText" presStyleLbl="alignAcc1" presStyleIdx="4" presStyleCnt="5" custScaleY="246074" custLinFactNeighborY="0">
        <dgm:presLayoutVars>
          <dgm:bulletEnabled val="1"/>
        </dgm:presLayoutVars>
      </dgm:prSet>
      <dgm:spPr/>
    </dgm:pt>
  </dgm:ptLst>
  <dgm:cxnLst>
    <dgm:cxn modelId="{6D6BDB2B-D492-4173-9D46-F36F85616C83}" srcId="{C301B6C9-4758-4588-A028-E70929DD8EED}" destId="{72BCA973-ABC6-479A-8728-0CF0499C819C}" srcOrd="0" destOrd="0" parTransId="{FFB476BE-6B4F-4C1F-AE8F-BE54C3EBA350}" sibTransId="{ADC52F20-3E49-4E80-9F86-B422C46ABF85}"/>
    <dgm:cxn modelId="{98F4932D-D249-4A4E-A549-87E9C2B5241A}" type="presOf" srcId="{6A04A7B3-F173-464B-90EE-42D1ED23D6FD}" destId="{090C21E6-2B1A-4C4B-BFF8-4D92334839E9}" srcOrd="0" destOrd="0" presId="urn:microsoft.com/office/officeart/2005/8/layout/chevron2"/>
    <dgm:cxn modelId="{A050F23C-A4D6-44B2-81F4-CE60D3A45300}" srcId="{C301B6C9-4758-4588-A028-E70929DD8EED}" destId="{11DA36F9-07B5-46C8-A752-9192FDB7A0EB}" srcOrd="2" destOrd="0" parTransId="{3D68F7FE-8F83-40C6-8929-33896F03CD25}" sibTransId="{FCC6B4B1-503C-4BFB-912F-B014D94BF4B9}"/>
    <dgm:cxn modelId="{8E89E140-384D-459C-A850-B195C85734A0}" srcId="{6A04A7B3-F173-464B-90EE-42D1ED23D6FD}" destId="{75770652-E2AE-4601-BF62-A694950FCB40}" srcOrd="0" destOrd="0" parTransId="{07FB9126-3C21-4E9F-BA4E-0864F8021520}" sibTransId="{0E2F792F-2E5C-4999-8A13-98028D4E1F62}"/>
    <dgm:cxn modelId="{372BC060-DE90-457F-8426-E22237C8593E}" srcId="{C301B6C9-4758-4588-A028-E70929DD8EED}" destId="{6DCEC957-F85D-42BD-BC0B-C192CC285585}" srcOrd="4" destOrd="0" parTransId="{F1C79117-F4B5-45CD-8056-E1F3BD948633}" sibTransId="{44D20A4B-98C2-4A3F-8A43-3ED3B3E25F4D}"/>
    <dgm:cxn modelId="{83059A45-DCCF-4532-B64E-EFD8D587D695}" srcId="{C301B6C9-4758-4588-A028-E70929DD8EED}" destId="{232749DC-0086-46AC-90CC-DAA2C80EC397}" srcOrd="3" destOrd="0" parTransId="{12422644-C5A0-40E2-89EA-DA6D2D731572}" sibTransId="{AA0849C3-5E84-4AC6-83FF-27C283034A1F}"/>
    <dgm:cxn modelId="{C2E1FA66-CE77-430E-8175-396F0C609B6E}" srcId="{6DCEC957-F85D-42BD-BC0B-C192CC285585}" destId="{666A1465-C146-4CC1-B8E8-27CFCBAFA061}" srcOrd="0" destOrd="0" parTransId="{66A891FB-6D5D-4A81-9B9A-3990CC439DDD}" sibTransId="{1A3EA4D0-3A53-4FD6-8959-DA68D8876F1F}"/>
    <dgm:cxn modelId="{340ED067-29D5-463A-AE44-BF8DFD6B6E91}" type="presOf" srcId="{75770652-E2AE-4601-BF62-A694950FCB40}" destId="{DFDB2E53-8F42-4F2B-93A1-34B4864C0ADF}" srcOrd="0" destOrd="0" presId="urn:microsoft.com/office/officeart/2005/8/layout/chevron2"/>
    <dgm:cxn modelId="{2E29506D-277D-4D5F-A308-FBE60E5FC4F4}" type="presOf" srcId="{C151C6D1-5BB5-4BA4-8484-70814296B856}" destId="{A41033FC-DFFB-4B5A-B2FD-2C30FB927963}" srcOrd="0" destOrd="0" presId="urn:microsoft.com/office/officeart/2005/8/layout/chevron2"/>
    <dgm:cxn modelId="{983E6D7E-B736-41B7-A988-F3D6BAB3B67C}" type="presOf" srcId="{232749DC-0086-46AC-90CC-DAA2C80EC397}" destId="{D4B44255-0E37-4578-AC27-7FC9BABF7F3D}" srcOrd="0" destOrd="0" presId="urn:microsoft.com/office/officeart/2005/8/layout/chevron2"/>
    <dgm:cxn modelId="{196C9B7F-D0A1-409E-AAB9-537517156ECC}" srcId="{232749DC-0086-46AC-90CC-DAA2C80EC397}" destId="{5B6354ED-618F-4E51-9EAD-05B101DA836E}" srcOrd="0" destOrd="0" parTransId="{67F0EC5D-553B-46E2-ACE0-8B929CCF3B40}" sibTransId="{22FFF60E-7002-40D5-92EE-621977375A85}"/>
    <dgm:cxn modelId="{04398E89-1C83-4DBC-AC4B-1F7BE8A36E50}" type="presOf" srcId="{1FF00500-5EB2-425B-BE02-9AF719F0DA43}" destId="{E5FEF0AA-39C3-4427-9D91-27CB7947F926}" srcOrd="0" destOrd="0" presId="urn:microsoft.com/office/officeart/2005/8/layout/chevron2"/>
    <dgm:cxn modelId="{D1A15C8E-18E3-4FE3-B4A7-F14BD53D5AE8}" srcId="{72BCA973-ABC6-479A-8728-0CF0499C819C}" destId="{1FF00500-5EB2-425B-BE02-9AF719F0DA43}" srcOrd="0" destOrd="0" parTransId="{53BD39F9-5266-4E55-A26D-8DE9A34DB78C}" sibTransId="{80CEE5F2-02CB-41DD-8B99-2F26878044CD}"/>
    <dgm:cxn modelId="{784DAC96-4A08-4B22-BD1B-B872DBACCCAE}" srcId="{11DA36F9-07B5-46C8-A752-9192FDB7A0EB}" destId="{C151C6D1-5BB5-4BA4-8484-70814296B856}" srcOrd="0" destOrd="0" parTransId="{29D9CFA9-98FD-4AD0-BE9C-7FCE6CC0F11B}" sibTransId="{F76E38D7-208B-4D13-934E-6BAF8CF2827C}"/>
    <dgm:cxn modelId="{2C9B5FBD-3ADE-4E03-9FAA-AF446698DF7D}" type="presOf" srcId="{5B6354ED-618F-4E51-9EAD-05B101DA836E}" destId="{CBEACAF4-6D16-4A1A-8683-6DB7AB52BB86}" srcOrd="0" destOrd="0" presId="urn:microsoft.com/office/officeart/2005/8/layout/chevron2"/>
    <dgm:cxn modelId="{7BB6C7BF-8BD4-4376-A8AD-C7DF3D4E9DA4}" type="presOf" srcId="{666A1465-C146-4CC1-B8E8-27CFCBAFA061}" destId="{F22394C0-C169-4A59-A320-2FBAECB229D0}" srcOrd="0" destOrd="0" presId="urn:microsoft.com/office/officeart/2005/8/layout/chevron2"/>
    <dgm:cxn modelId="{4CCB4ECA-A220-471E-97FB-D0348E6FE284}" type="presOf" srcId="{6DCEC957-F85D-42BD-BC0B-C192CC285585}" destId="{3EBD3EF8-3D51-4ACB-AE59-839F643DB541}" srcOrd="0" destOrd="0" presId="urn:microsoft.com/office/officeart/2005/8/layout/chevron2"/>
    <dgm:cxn modelId="{E14069CC-5420-4C2E-8A6E-33F93C02485F}" type="presOf" srcId="{11DA36F9-07B5-46C8-A752-9192FDB7A0EB}" destId="{F422A36B-70D7-4538-9F01-9CC5A7CDBC89}" srcOrd="0" destOrd="0" presId="urn:microsoft.com/office/officeart/2005/8/layout/chevron2"/>
    <dgm:cxn modelId="{17C6DBDD-91E8-4752-9EC7-B3D7CA020CC6}" type="presOf" srcId="{72BCA973-ABC6-479A-8728-0CF0499C819C}" destId="{046CB7F6-269D-46DD-827B-B71D428DECE5}" srcOrd="0" destOrd="0" presId="urn:microsoft.com/office/officeart/2005/8/layout/chevron2"/>
    <dgm:cxn modelId="{0907A1EF-2896-443B-848D-FA78E4A5B749}" type="presOf" srcId="{C301B6C9-4758-4588-A028-E70929DD8EED}" destId="{B21629F8-A202-4E2A-8357-E0E75F1D68C2}" srcOrd="0" destOrd="0" presId="urn:microsoft.com/office/officeart/2005/8/layout/chevron2"/>
    <dgm:cxn modelId="{ED0545F5-38D2-485D-822B-7B655068B7ED}" srcId="{C301B6C9-4758-4588-A028-E70929DD8EED}" destId="{6A04A7B3-F173-464B-90EE-42D1ED23D6FD}" srcOrd="1" destOrd="0" parTransId="{14C1F099-2392-4707-BF15-81B90A163C64}" sibTransId="{F3FDC4F4-318C-4742-96A9-261E2F532118}"/>
    <dgm:cxn modelId="{6430DC79-14A1-4FFE-8226-D8B896628894}" type="presParOf" srcId="{B21629F8-A202-4E2A-8357-E0E75F1D68C2}" destId="{5479CF2D-9226-411D-95E4-C840B15A249B}" srcOrd="0" destOrd="0" presId="urn:microsoft.com/office/officeart/2005/8/layout/chevron2"/>
    <dgm:cxn modelId="{CB74279C-17BD-43BD-906D-25CFB120C9E7}" type="presParOf" srcId="{5479CF2D-9226-411D-95E4-C840B15A249B}" destId="{046CB7F6-269D-46DD-827B-B71D428DECE5}" srcOrd="0" destOrd="0" presId="urn:microsoft.com/office/officeart/2005/8/layout/chevron2"/>
    <dgm:cxn modelId="{DFC9AA93-09A6-4F62-A2EC-7939AC183E1D}" type="presParOf" srcId="{5479CF2D-9226-411D-95E4-C840B15A249B}" destId="{E5FEF0AA-39C3-4427-9D91-27CB7947F926}" srcOrd="1" destOrd="0" presId="urn:microsoft.com/office/officeart/2005/8/layout/chevron2"/>
    <dgm:cxn modelId="{FDE94245-684D-49DA-8572-24443AEDAEAC}" type="presParOf" srcId="{B21629F8-A202-4E2A-8357-E0E75F1D68C2}" destId="{ECBF0053-C98A-4089-9D5D-655825EEC1C9}" srcOrd="1" destOrd="0" presId="urn:microsoft.com/office/officeart/2005/8/layout/chevron2"/>
    <dgm:cxn modelId="{E3E02EA2-7ADE-4105-A534-D0F08A86D784}" type="presParOf" srcId="{B21629F8-A202-4E2A-8357-E0E75F1D68C2}" destId="{21839AC6-528E-4930-B348-9E31CC879AAC}" srcOrd="2" destOrd="0" presId="urn:microsoft.com/office/officeart/2005/8/layout/chevron2"/>
    <dgm:cxn modelId="{4E67C7B0-7790-4EAD-9942-650E4EA45377}" type="presParOf" srcId="{21839AC6-528E-4930-B348-9E31CC879AAC}" destId="{090C21E6-2B1A-4C4B-BFF8-4D92334839E9}" srcOrd="0" destOrd="0" presId="urn:microsoft.com/office/officeart/2005/8/layout/chevron2"/>
    <dgm:cxn modelId="{C25A61EA-A948-43EF-8FAD-C6465EF922CA}" type="presParOf" srcId="{21839AC6-528E-4930-B348-9E31CC879AAC}" destId="{DFDB2E53-8F42-4F2B-93A1-34B4864C0ADF}" srcOrd="1" destOrd="0" presId="urn:microsoft.com/office/officeart/2005/8/layout/chevron2"/>
    <dgm:cxn modelId="{5E887DC7-B9B4-4147-B2B0-C9A3A38BE368}" type="presParOf" srcId="{B21629F8-A202-4E2A-8357-E0E75F1D68C2}" destId="{49FDC1CA-970F-4E5E-A30A-878B4DBDEE96}" srcOrd="3" destOrd="0" presId="urn:microsoft.com/office/officeart/2005/8/layout/chevron2"/>
    <dgm:cxn modelId="{CF4A99E8-A9B7-4C49-BE5F-DD9E4B440D3E}" type="presParOf" srcId="{B21629F8-A202-4E2A-8357-E0E75F1D68C2}" destId="{273AC133-2D24-4A96-8B7B-A699E2C860A8}" srcOrd="4" destOrd="0" presId="urn:microsoft.com/office/officeart/2005/8/layout/chevron2"/>
    <dgm:cxn modelId="{6639A953-AE97-4FAF-A887-F156C74832A5}" type="presParOf" srcId="{273AC133-2D24-4A96-8B7B-A699E2C860A8}" destId="{F422A36B-70D7-4538-9F01-9CC5A7CDBC89}" srcOrd="0" destOrd="0" presId="urn:microsoft.com/office/officeart/2005/8/layout/chevron2"/>
    <dgm:cxn modelId="{B42CB784-1CCB-4C11-AF49-5ABF2DD42060}" type="presParOf" srcId="{273AC133-2D24-4A96-8B7B-A699E2C860A8}" destId="{A41033FC-DFFB-4B5A-B2FD-2C30FB927963}" srcOrd="1" destOrd="0" presId="urn:microsoft.com/office/officeart/2005/8/layout/chevron2"/>
    <dgm:cxn modelId="{322E2674-558D-4354-BABC-6079DAE9D3FD}" type="presParOf" srcId="{B21629F8-A202-4E2A-8357-E0E75F1D68C2}" destId="{251D3297-E961-4B48-9B9B-17D18BC83EC4}" srcOrd="5" destOrd="0" presId="urn:microsoft.com/office/officeart/2005/8/layout/chevron2"/>
    <dgm:cxn modelId="{A1C81EB2-B0F7-43B8-A7B9-64F48A33F334}" type="presParOf" srcId="{B21629F8-A202-4E2A-8357-E0E75F1D68C2}" destId="{810CA89A-190E-4148-9F74-7C02F02F9E5F}" srcOrd="6" destOrd="0" presId="urn:microsoft.com/office/officeart/2005/8/layout/chevron2"/>
    <dgm:cxn modelId="{6901FA60-BA8F-475C-84F5-B18C4177B0CA}" type="presParOf" srcId="{810CA89A-190E-4148-9F74-7C02F02F9E5F}" destId="{D4B44255-0E37-4578-AC27-7FC9BABF7F3D}" srcOrd="0" destOrd="0" presId="urn:microsoft.com/office/officeart/2005/8/layout/chevron2"/>
    <dgm:cxn modelId="{CFD621E0-5B2F-4A2C-BDB2-C4FF39BCBA64}" type="presParOf" srcId="{810CA89A-190E-4148-9F74-7C02F02F9E5F}" destId="{CBEACAF4-6D16-4A1A-8683-6DB7AB52BB86}" srcOrd="1" destOrd="0" presId="urn:microsoft.com/office/officeart/2005/8/layout/chevron2"/>
    <dgm:cxn modelId="{4B9BF924-FE76-4295-9B8A-F6A9D9FA907C}" type="presParOf" srcId="{B21629F8-A202-4E2A-8357-E0E75F1D68C2}" destId="{DBD4B7B1-125A-4E41-BAE3-510953E1D6CD}" srcOrd="7" destOrd="0" presId="urn:microsoft.com/office/officeart/2005/8/layout/chevron2"/>
    <dgm:cxn modelId="{23C62D13-E952-4510-BF04-628A34AEE21D}" type="presParOf" srcId="{B21629F8-A202-4E2A-8357-E0E75F1D68C2}" destId="{A029DFFD-E766-4A51-ADCA-A93ED58D78B7}" srcOrd="8" destOrd="0" presId="urn:microsoft.com/office/officeart/2005/8/layout/chevron2"/>
    <dgm:cxn modelId="{71AC9328-5A59-4329-B1A3-D06BDB5A61CA}" type="presParOf" srcId="{A029DFFD-E766-4A51-ADCA-A93ED58D78B7}" destId="{3EBD3EF8-3D51-4ACB-AE59-839F643DB541}" srcOrd="0" destOrd="0" presId="urn:microsoft.com/office/officeart/2005/8/layout/chevron2"/>
    <dgm:cxn modelId="{622D6CC4-48BE-4153-B840-BE6F36BD1C2A}" type="presParOf" srcId="{A029DFFD-E766-4A51-ADCA-A93ED58D78B7}" destId="{F22394C0-C169-4A59-A320-2FBAECB229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1B6C9-4758-4588-A028-E70929DD8EED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72BCA973-ABC6-479A-8728-0CF0499C819C}">
      <dgm:prSet phldrT="[Text]" custT="1"/>
      <dgm:spPr/>
      <dgm:t>
        <a:bodyPr/>
        <a:lstStyle/>
        <a:p>
          <a:pPr rtl="1"/>
          <a:r>
            <a:rPr lang="fa-IR" sz="3200" dirty="0"/>
            <a:t>1</a:t>
          </a:r>
        </a:p>
      </dgm:t>
    </dgm:pt>
    <dgm:pt modelId="{FFB476BE-6B4F-4C1F-AE8F-BE54C3EBA350}" type="parTrans" cxnId="{6D6BDB2B-D492-4173-9D46-F36F85616C83}">
      <dgm:prSet/>
      <dgm:spPr/>
      <dgm:t>
        <a:bodyPr/>
        <a:lstStyle/>
        <a:p>
          <a:pPr rtl="1"/>
          <a:endParaRPr lang="fa-IR" sz="2800"/>
        </a:p>
      </dgm:t>
    </dgm:pt>
    <dgm:pt modelId="{ADC52F20-3E49-4E80-9F86-B422C46ABF85}" type="sibTrans" cxnId="{6D6BDB2B-D492-4173-9D46-F36F85616C83}">
      <dgm:prSet/>
      <dgm:spPr/>
      <dgm:t>
        <a:bodyPr/>
        <a:lstStyle/>
        <a:p>
          <a:pPr rtl="1"/>
          <a:endParaRPr lang="fa-IR" sz="2800"/>
        </a:p>
      </dgm:t>
    </dgm:pt>
    <dgm:pt modelId="{1FF00500-5EB2-425B-BE02-9AF719F0DA43}">
      <dgm:prSet phldrT="[Text]" custT="1"/>
      <dgm:spPr>
        <a:ln>
          <a:noFill/>
        </a:ln>
      </dgm:spPr>
      <dgm:t>
        <a:bodyPr/>
        <a:lstStyle/>
        <a:p>
          <a:pPr rtl="1"/>
          <a:r>
            <a:rPr lang="fa-IR" sz="5400" b="1" dirty="0">
              <a:solidFill>
                <a:srgbClr val="FFC000"/>
              </a:solidFill>
            </a:rPr>
            <a:t>موضوع مرتبط است </a:t>
          </a:r>
        </a:p>
      </dgm:t>
    </dgm:pt>
    <dgm:pt modelId="{53BD39F9-5266-4E55-A26D-8DE9A34DB78C}" type="parTrans" cxnId="{D1A15C8E-18E3-4FE3-B4A7-F14BD53D5AE8}">
      <dgm:prSet/>
      <dgm:spPr/>
      <dgm:t>
        <a:bodyPr/>
        <a:lstStyle/>
        <a:p>
          <a:pPr rtl="1"/>
          <a:endParaRPr lang="fa-IR" sz="2800"/>
        </a:p>
      </dgm:t>
    </dgm:pt>
    <dgm:pt modelId="{80CEE5F2-02CB-41DD-8B99-2F26878044CD}" type="sibTrans" cxnId="{D1A15C8E-18E3-4FE3-B4A7-F14BD53D5AE8}">
      <dgm:prSet/>
      <dgm:spPr/>
      <dgm:t>
        <a:bodyPr/>
        <a:lstStyle/>
        <a:p>
          <a:pPr rtl="1"/>
          <a:endParaRPr lang="fa-IR" sz="2800"/>
        </a:p>
      </dgm:t>
    </dgm:pt>
    <dgm:pt modelId="{6A04A7B3-F173-464B-90EE-42D1ED23D6FD}">
      <dgm:prSet phldrT="[Text]" custT="1"/>
      <dgm:spPr>
        <a:solidFill>
          <a:srgbClr val="C00000"/>
        </a:solidFill>
      </dgm:spPr>
      <dgm:t>
        <a:bodyPr/>
        <a:lstStyle/>
        <a:p>
          <a:pPr rtl="1"/>
          <a:r>
            <a:rPr lang="fa-IR" sz="3200" dirty="0"/>
            <a:t>2</a:t>
          </a:r>
        </a:p>
      </dgm:t>
    </dgm:pt>
    <dgm:pt modelId="{14C1F099-2392-4707-BF15-81B90A163C64}" type="parTrans" cxnId="{ED0545F5-38D2-485D-822B-7B655068B7ED}">
      <dgm:prSet/>
      <dgm:spPr/>
      <dgm:t>
        <a:bodyPr/>
        <a:lstStyle/>
        <a:p>
          <a:pPr rtl="1"/>
          <a:endParaRPr lang="fa-IR" sz="2800"/>
        </a:p>
      </dgm:t>
    </dgm:pt>
    <dgm:pt modelId="{F3FDC4F4-318C-4742-96A9-261E2F532118}" type="sibTrans" cxnId="{ED0545F5-38D2-485D-822B-7B655068B7ED}">
      <dgm:prSet/>
      <dgm:spPr/>
      <dgm:t>
        <a:bodyPr/>
        <a:lstStyle/>
        <a:p>
          <a:pPr rtl="1"/>
          <a:endParaRPr lang="fa-IR" sz="2800"/>
        </a:p>
      </dgm:t>
    </dgm:pt>
    <dgm:pt modelId="{75770652-E2AE-4601-BF62-A694950FCB40}">
      <dgm:prSet phldrT="[Text]" custT="1"/>
      <dgm:spPr>
        <a:ln>
          <a:noFill/>
        </a:ln>
      </dgm:spPr>
      <dgm:t>
        <a:bodyPr/>
        <a:lstStyle/>
        <a:p>
          <a:pPr rtl="1"/>
          <a:r>
            <a:rPr lang="fa-IR" sz="5400" b="1" dirty="0">
              <a:solidFill>
                <a:srgbClr val="C00000"/>
              </a:solidFill>
            </a:rPr>
            <a:t>موضوع مهم است </a:t>
          </a:r>
        </a:p>
      </dgm:t>
    </dgm:pt>
    <dgm:pt modelId="{07FB9126-3C21-4E9F-BA4E-0864F8021520}" type="parTrans" cxnId="{8E89E140-384D-459C-A850-B195C85734A0}">
      <dgm:prSet/>
      <dgm:spPr/>
      <dgm:t>
        <a:bodyPr/>
        <a:lstStyle/>
        <a:p>
          <a:pPr rtl="1"/>
          <a:endParaRPr lang="fa-IR" sz="2800"/>
        </a:p>
      </dgm:t>
    </dgm:pt>
    <dgm:pt modelId="{0E2F792F-2E5C-4999-8A13-98028D4E1F62}" type="sibTrans" cxnId="{8E89E140-384D-459C-A850-B195C85734A0}">
      <dgm:prSet/>
      <dgm:spPr/>
      <dgm:t>
        <a:bodyPr/>
        <a:lstStyle/>
        <a:p>
          <a:pPr rtl="1"/>
          <a:endParaRPr lang="fa-IR" sz="2800"/>
        </a:p>
      </dgm:t>
    </dgm:pt>
    <dgm:pt modelId="{11DA36F9-07B5-46C8-A752-9192FDB7A0E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fa-IR" sz="3200" dirty="0"/>
            <a:t>3</a:t>
          </a:r>
        </a:p>
      </dgm:t>
    </dgm:pt>
    <dgm:pt modelId="{3D68F7FE-8F83-40C6-8929-33896F03CD25}" type="parTrans" cxnId="{A050F23C-A4D6-44B2-81F4-CE60D3A45300}">
      <dgm:prSet/>
      <dgm:spPr/>
      <dgm:t>
        <a:bodyPr/>
        <a:lstStyle/>
        <a:p>
          <a:pPr rtl="1"/>
          <a:endParaRPr lang="fa-IR" sz="2800"/>
        </a:p>
      </dgm:t>
    </dgm:pt>
    <dgm:pt modelId="{FCC6B4B1-503C-4BFB-912F-B014D94BF4B9}" type="sibTrans" cxnId="{A050F23C-A4D6-44B2-81F4-CE60D3A45300}">
      <dgm:prSet/>
      <dgm:spPr/>
      <dgm:t>
        <a:bodyPr/>
        <a:lstStyle/>
        <a:p>
          <a:pPr rtl="1"/>
          <a:endParaRPr lang="fa-IR" sz="2800"/>
        </a:p>
      </dgm:t>
    </dgm:pt>
    <dgm:pt modelId="{C151C6D1-5BB5-4BA4-8484-70814296B856}">
      <dgm:prSet phldrT="[Text]" custT="1"/>
      <dgm:spPr>
        <a:ln>
          <a:noFill/>
        </a:ln>
      </dgm:spPr>
      <dgm:t>
        <a:bodyPr/>
        <a:lstStyle/>
        <a:p>
          <a:pPr rtl="1"/>
          <a:r>
            <a:rPr lang="fa-IR" sz="4800" b="1" dirty="0">
              <a:solidFill>
                <a:schemeClr val="accent6">
                  <a:lumMod val="50000"/>
                </a:schemeClr>
              </a:solidFill>
            </a:rPr>
            <a:t>راهکار دسترس است</a:t>
          </a:r>
        </a:p>
      </dgm:t>
    </dgm:pt>
    <dgm:pt modelId="{29D9CFA9-98FD-4AD0-BE9C-7FCE6CC0F11B}" type="parTrans" cxnId="{784DAC96-4A08-4B22-BD1B-B872DBACCCAE}">
      <dgm:prSet/>
      <dgm:spPr/>
      <dgm:t>
        <a:bodyPr/>
        <a:lstStyle/>
        <a:p>
          <a:pPr rtl="1"/>
          <a:endParaRPr lang="fa-IR" sz="2800"/>
        </a:p>
      </dgm:t>
    </dgm:pt>
    <dgm:pt modelId="{F76E38D7-208B-4D13-934E-6BAF8CF2827C}" type="sibTrans" cxnId="{784DAC96-4A08-4B22-BD1B-B872DBACCCAE}">
      <dgm:prSet/>
      <dgm:spPr/>
      <dgm:t>
        <a:bodyPr/>
        <a:lstStyle/>
        <a:p>
          <a:pPr rtl="1"/>
          <a:endParaRPr lang="fa-IR" sz="2800"/>
        </a:p>
      </dgm:t>
    </dgm:pt>
    <dgm:pt modelId="{232749DC-0086-46AC-90CC-DAA2C80EC397}">
      <dgm:prSet phldrT="[Text]" custT="1"/>
      <dgm:spPr/>
      <dgm:t>
        <a:bodyPr/>
        <a:lstStyle/>
        <a:p>
          <a:pPr rtl="1"/>
          <a:r>
            <a:rPr lang="fa-IR" sz="3200" dirty="0"/>
            <a:t>4</a:t>
          </a:r>
        </a:p>
      </dgm:t>
    </dgm:pt>
    <dgm:pt modelId="{12422644-C5A0-40E2-89EA-DA6D2D731572}" type="parTrans" cxnId="{83059A45-DCCF-4532-B64E-EFD8D587D695}">
      <dgm:prSet/>
      <dgm:spPr/>
      <dgm:t>
        <a:bodyPr/>
        <a:lstStyle/>
        <a:p>
          <a:pPr rtl="1"/>
          <a:endParaRPr lang="fa-IR" sz="2800"/>
        </a:p>
      </dgm:t>
    </dgm:pt>
    <dgm:pt modelId="{AA0849C3-5E84-4AC6-83FF-27C283034A1F}" type="sibTrans" cxnId="{83059A45-DCCF-4532-B64E-EFD8D587D695}">
      <dgm:prSet/>
      <dgm:spPr/>
      <dgm:t>
        <a:bodyPr/>
        <a:lstStyle/>
        <a:p>
          <a:pPr rtl="1"/>
          <a:endParaRPr lang="fa-IR" sz="2800"/>
        </a:p>
      </dgm:t>
    </dgm:pt>
    <dgm:pt modelId="{6DCEC957-F85D-42BD-BC0B-C192CC285585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3200" dirty="0"/>
            <a:t>5</a:t>
          </a:r>
        </a:p>
      </dgm:t>
    </dgm:pt>
    <dgm:pt modelId="{F1C79117-F4B5-45CD-8056-E1F3BD948633}" type="parTrans" cxnId="{372BC060-DE90-457F-8426-E22237C8593E}">
      <dgm:prSet/>
      <dgm:spPr/>
      <dgm:t>
        <a:bodyPr/>
        <a:lstStyle/>
        <a:p>
          <a:pPr rtl="1"/>
          <a:endParaRPr lang="fa-IR" sz="2800"/>
        </a:p>
      </dgm:t>
    </dgm:pt>
    <dgm:pt modelId="{44D20A4B-98C2-4A3F-8A43-3ED3B3E25F4D}" type="sibTrans" cxnId="{372BC060-DE90-457F-8426-E22237C8593E}">
      <dgm:prSet/>
      <dgm:spPr/>
      <dgm:t>
        <a:bodyPr/>
        <a:lstStyle/>
        <a:p>
          <a:pPr rtl="1"/>
          <a:endParaRPr lang="fa-IR" sz="2800"/>
        </a:p>
      </dgm:t>
    </dgm:pt>
    <dgm:pt modelId="{5B6354ED-618F-4E51-9EAD-05B101DA836E}">
      <dgm:prSet custT="1"/>
      <dgm:spPr>
        <a:ln>
          <a:noFill/>
        </a:ln>
      </dgm:spPr>
      <dgm:t>
        <a:bodyPr/>
        <a:lstStyle/>
        <a:p>
          <a:pPr rtl="1"/>
          <a:r>
            <a:rPr lang="fa-IR" sz="4800" b="1" dirty="0">
              <a:solidFill>
                <a:schemeClr val="accent5">
                  <a:lumMod val="75000"/>
                </a:schemeClr>
              </a:solidFill>
            </a:rPr>
            <a:t>موانع شناخته شده است و قابلیت رفع دارد </a:t>
          </a:r>
        </a:p>
      </dgm:t>
    </dgm:pt>
    <dgm:pt modelId="{67F0EC5D-553B-46E2-ACE0-8B929CCF3B40}" type="parTrans" cxnId="{196C9B7F-D0A1-409E-AAB9-537517156ECC}">
      <dgm:prSet/>
      <dgm:spPr/>
      <dgm:t>
        <a:bodyPr/>
        <a:lstStyle/>
        <a:p>
          <a:pPr rtl="1"/>
          <a:endParaRPr lang="fa-IR" sz="2800"/>
        </a:p>
      </dgm:t>
    </dgm:pt>
    <dgm:pt modelId="{22FFF60E-7002-40D5-92EE-621977375A85}" type="sibTrans" cxnId="{196C9B7F-D0A1-409E-AAB9-537517156ECC}">
      <dgm:prSet/>
      <dgm:spPr/>
      <dgm:t>
        <a:bodyPr/>
        <a:lstStyle/>
        <a:p>
          <a:pPr rtl="1"/>
          <a:endParaRPr lang="fa-IR" sz="2800"/>
        </a:p>
      </dgm:t>
    </dgm:pt>
    <dgm:pt modelId="{666A1465-C146-4CC1-B8E8-27CFCBAFA061}">
      <dgm:prSet custT="1"/>
      <dgm:spPr>
        <a:ln>
          <a:noFill/>
        </a:ln>
      </dgm:spPr>
      <dgm:t>
        <a:bodyPr/>
        <a:lstStyle/>
        <a:p>
          <a:pPr rtl="1"/>
          <a:r>
            <a:rPr lang="fa-IR" sz="4800" b="1" dirty="0">
              <a:solidFill>
                <a:srgbClr val="7030A0"/>
              </a:solidFill>
            </a:rPr>
            <a:t>مزایا بیش از معایب است</a:t>
          </a:r>
        </a:p>
      </dgm:t>
    </dgm:pt>
    <dgm:pt modelId="{66A891FB-6D5D-4A81-9B9A-3990CC439DDD}" type="parTrans" cxnId="{C2E1FA66-CE77-430E-8175-396F0C609B6E}">
      <dgm:prSet/>
      <dgm:spPr/>
      <dgm:t>
        <a:bodyPr/>
        <a:lstStyle/>
        <a:p>
          <a:pPr rtl="1"/>
          <a:endParaRPr lang="fa-IR" sz="2800"/>
        </a:p>
      </dgm:t>
    </dgm:pt>
    <dgm:pt modelId="{1A3EA4D0-3A53-4FD6-8959-DA68D8876F1F}" type="sibTrans" cxnId="{C2E1FA66-CE77-430E-8175-396F0C609B6E}">
      <dgm:prSet/>
      <dgm:spPr/>
      <dgm:t>
        <a:bodyPr/>
        <a:lstStyle/>
        <a:p>
          <a:pPr rtl="1"/>
          <a:endParaRPr lang="fa-IR" sz="2800"/>
        </a:p>
      </dgm:t>
    </dgm:pt>
    <dgm:pt modelId="{B21629F8-A202-4E2A-8357-E0E75F1D68C2}" type="pres">
      <dgm:prSet presAssocID="{C301B6C9-4758-4588-A028-E70929DD8EED}" presName="linearFlow" presStyleCnt="0">
        <dgm:presLayoutVars>
          <dgm:dir/>
          <dgm:animLvl val="lvl"/>
          <dgm:resizeHandles val="exact"/>
        </dgm:presLayoutVars>
      </dgm:prSet>
      <dgm:spPr/>
    </dgm:pt>
    <dgm:pt modelId="{5479CF2D-9226-411D-95E4-C840B15A249B}" type="pres">
      <dgm:prSet presAssocID="{72BCA973-ABC6-479A-8728-0CF0499C819C}" presName="composite" presStyleCnt="0"/>
      <dgm:spPr/>
    </dgm:pt>
    <dgm:pt modelId="{046CB7F6-269D-46DD-827B-B71D428DECE5}" type="pres">
      <dgm:prSet presAssocID="{72BCA973-ABC6-479A-8728-0CF0499C819C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5FEF0AA-39C3-4427-9D91-27CB7947F926}" type="pres">
      <dgm:prSet presAssocID="{72BCA973-ABC6-479A-8728-0CF0499C819C}" presName="descendantText" presStyleLbl="alignAcc1" presStyleIdx="0" presStyleCnt="5" custLinFactNeighborX="0">
        <dgm:presLayoutVars>
          <dgm:bulletEnabled val="1"/>
        </dgm:presLayoutVars>
      </dgm:prSet>
      <dgm:spPr/>
    </dgm:pt>
    <dgm:pt modelId="{ECBF0053-C98A-4089-9D5D-655825EEC1C9}" type="pres">
      <dgm:prSet presAssocID="{ADC52F20-3E49-4E80-9F86-B422C46ABF85}" presName="sp" presStyleCnt="0"/>
      <dgm:spPr/>
    </dgm:pt>
    <dgm:pt modelId="{21839AC6-528E-4930-B348-9E31CC879AAC}" type="pres">
      <dgm:prSet presAssocID="{6A04A7B3-F173-464B-90EE-42D1ED23D6FD}" presName="composite" presStyleCnt="0"/>
      <dgm:spPr/>
    </dgm:pt>
    <dgm:pt modelId="{090C21E6-2B1A-4C4B-BFF8-4D92334839E9}" type="pres">
      <dgm:prSet presAssocID="{6A04A7B3-F173-464B-90EE-42D1ED23D6F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FDB2E53-8F42-4F2B-93A1-34B4864C0ADF}" type="pres">
      <dgm:prSet presAssocID="{6A04A7B3-F173-464B-90EE-42D1ED23D6FD}" presName="descendantText" presStyleLbl="alignAcc1" presStyleIdx="1" presStyleCnt="5">
        <dgm:presLayoutVars>
          <dgm:bulletEnabled val="1"/>
        </dgm:presLayoutVars>
      </dgm:prSet>
      <dgm:spPr/>
    </dgm:pt>
    <dgm:pt modelId="{49FDC1CA-970F-4E5E-A30A-878B4DBDEE96}" type="pres">
      <dgm:prSet presAssocID="{F3FDC4F4-318C-4742-96A9-261E2F532118}" presName="sp" presStyleCnt="0"/>
      <dgm:spPr/>
    </dgm:pt>
    <dgm:pt modelId="{273AC133-2D24-4A96-8B7B-A699E2C860A8}" type="pres">
      <dgm:prSet presAssocID="{11DA36F9-07B5-46C8-A752-9192FDB7A0EB}" presName="composite" presStyleCnt="0"/>
      <dgm:spPr/>
    </dgm:pt>
    <dgm:pt modelId="{F422A36B-70D7-4538-9F01-9CC5A7CDBC89}" type="pres">
      <dgm:prSet presAssocID="{11DA36F9-07B5-46C8-A752-9192FDB7A0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41033FC-DFFB-4B5A-B2FD-2C30FB927963}" type="pres">
      <dgm:prSet presAssocID="{11DA36F9-07B5-46C8-A752-9192FDB7A0EB}" presName="descendantText" presStyleLbl="alignAcc1" presStyleIdx="2" presStyleCnt="5" custLinFactNeighborX="0">
        <dgm:presLayoutVars>
          <dgm:bulletEnabled val="1"/>
        </dgm:presLayoutVars>
      </dgm:prSet>
      <dgm:spPr/>
    </dgm:pt>
    <dgm:pt modelId="{251D3297-E961-4B48-9B9B-17D18BC83EC4}" type="pres">
      <dgm:prSet presAssocID="{FCC6B4B1-503C-4BFB-912F-B014D94BF4B9}" presName="sp" presStyleCnt="0"/>
      <dgm:spPr/>
    </dgm:pt>
    <dgm:pt modelId="{810CA89A-190E-4148-9F74-7C02F02F9E5F}" type="pres">
      <dgm:prSet presAssocID="{232749DC-0086-46AC-90CC-DAA2C80EC397}" presName="composite" presStyleCnt="0"/>
      <dgm:spPr/>
    </dgm:pt>
    <dgm:pt modelId="{D4B44255-0E37-4578-AC27-7FC9BABF7F3D}" type="pres">
      <dgm:prSet presAssocID="{232749DC-0086-46AC-90CC-DAA2C80EC39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BEACAF4-6D16-4A1A-8683-6DB7AB52BB86}" type="pres">
      <dgm:prSet presAssocID="{232749DC-0086-46AC-90CC-DAA2C80EC397}" presName="descendantText" presStyleLbl="alignAcc1" presStyleIdx="3" presStyleCnt="5" custScaleX="101250" custScaleY="110973" custLinFactNeighborX="0" custLinFactNeighborY="5935">
        <dgm:presLayoutVars>
          <dgm:bulletEnabled val="1"/>
        </dgm:presLayoutVars>
      </dgm:prSet>
      <dgm:spPr/>
    </dgm:pt>
    <dgm:pt modelId="{DBD4B7B1-125A-4E41-BAE3-510953E1D6CD}" type="pres">
      <dgm:prSet presAssocID="{AA0849C3-5E84-4AC6-83FF-27C283034A1F}" presName="sp" presStyleCnt="0"/>
      <dgm:spPr/>
    </dgm:pt>
    <dgm:pt modelId="{A029DFFD-E766-4A51-ADCA-A93ED58D78B7}" type="pres">
      <dgm:prSet presAssocID="{6DCEC957-F85D-42BD-BC0B-C192CC285585}" presName="composite" presStyleCnt="0"/>
      <dgm:spPr/>
    </dgm:pt>
    <dgm:pt modelId="{3EBD3EF8-3D51-4ACB-AE59-839F643DB541}" type="pres">
      <dgm:prSet presAssocID="{6DCEC957-F85D-42BD-BC0B-C192CC28558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22394C0-C169-4A59-A320-2FBAECB229D0}" type="pres">
      <dgm:prSet presAssocID="{6DCEC957-F85D-42BD-BC0B-C192CC285585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3577650A-5843-48A5-AA12-C5E3626F7666}" type="presOf" srcId="{5B6354ED-618F-4E51-9EAD-05B101DA836E}" destId="{CBEACAF4-6D16-4A1A-8683-6DB7AB52BB86}" srcOrd="0" destOrd="0" presId="urn:microsoft.com/office/officeart/2005/8/layout/chevron2"/>
    <dgm:cxn modelId="{D974EA17-387B-436E-BA25-1E79E70449A2}" type="presOf" srcId="{666A1465-C146-4CC1-B8E8-27CFCBAFA061}" destId="{F22394C0-C169-4A59-A320-2FBAECB229D0}" srcOrd="0" destOrd="0" presId="urn:microsoft.com/office/officeart/2005/8/layout/chevron2"/>
    <dgm:cxn modelId="{CF53C421-54F6-43D5-B874-CC38FD5BFD80}" type="presOf" srcId="{72BCA973-ABC6-479A-8728-0CF0499C819C}" destId="{046CB7F6-269D-46DD-827B-B71D428DECE5}" srcOrd="0" destOrd="0" presId="urn:microsoft.com/office/officeart/2005/8/layout/chevron2"/>
    <dgm:cxn modelId="{6D6BDB2B-D492-4173-9D46-F36F85616C83}" srcId="{C301B6C9-4758-4588-A028-E70929DD8EED}" destId="{72BCA973-ABC6-479A-8728-0CF0499C819C}" srcOrd="0" destOrd="0" parTransId="{FFB476BE-6B4F-4C1F-AE8F-BE54C3EBA350}" sibTransId="{ADC52F20-3E49-4E80-9F86-B422C46ABF85}"/>
    <dgm:cxn modelId="{28722439-A9CE-41F6-BBC1-B483ABA4B0A6}" type="presOf" srcId="{6A04A7B3-F173-464B-90EE-42D1ED23D6FD}" destId="{090C21E6-2B1A-4C4B-BFF8-4D92334839E9}" srcOrd="0" destOrd="0" presId="urn:microsoft.com/office/officeart/2005/8/layout/chevron2"/>
    <dgm:cxn modelId="{A050F23C-A4D6-44B2-81F4-CE60D3A45300}" srcId="{C301B6C9-4758-4588-A028-E70929DD8EED}" destId="{11DA36F9-07B5-46C8-A752-9192FDB7A0EB}" srcOrd="2" destOrd="0" parTransId="{3D68F7FE-8F83-40C6-8929-33896F03CD25}" sibTransId="{FCC6B4B1-503C-4BFB-912F-B014D94BF4B9}"/>
    <dgm:cxn modelId="{8E89E140-384D-459C-A850-B195C85734A0}" srcId="{6A04A7B3-F173-464B-90EE-42D1ED23D6FD}" destId="{75770652-E2AE-4601-BF62-A694950FCB40}" srcOrd="0" destOrd="0" parTransId="{07FB9126-3C21-4E9F-BA4E-0864F8021520}" sibTransId="{0E2F792F-2E5C-4999-8A13-98028D4E1F62}"/>
    <dgm:cxn modelId="{372BC060-DE90-457F-8426-E22237C8593E}" srcId="{C301B6C9-4758-4588-A028-E70929DD8EED}" destId="{6DCEC957-F85D-42BD-BC0B-C192CC285585}" srcOrd="4" destOrd="0" parTransId="{F1C79117-F4B5-45CD-8056-E1F3BD948633}" sibTransId="{44D20A4B-98C2-4A3F-8A43-3ED3B3E25F4D}"/>
    <dgm:cxn modelId="{83059A45-DCCF-4532-B64E-EFD8D587D695}" srcId="{C301B6C9-4758-4588-A028-E70929DD8EED}" destId="{232749DC-0086-46AC-90CC-DAA2C80EC397}" srcOrd="3" destOrd="0" parTransId="{12422644-C5A0-40E2-89EA-DA6D2D731572}" sibTransId="{AA0849C3-5E84-4AC6-83FF-27C283034A1F}"/>
    <dgm:cxn modelId="{C2E1FA66-CE77-430E-8175-396F0C609B6E}" srcId="{6DCEC957-F85D-42BD-BC0B-C192CC285585}" destId="{666A1465-C146-4CC1-B8E8-27CFCBAFA061}" srcOrd="0" destOrd="0" parTransId="{66A891FB-6D5D-4A81-9B9A-3990CC439DDD}" sibTransId="{1A3EA4D0-3A53-4FD6-8959-DA68D8876F1F}"/>
    <dgm:cxn modelId="{C99E156E-8325-4A70-84DB-082BF64F22F0}" type="presOf" srcId="{75770652-E2AE-4601-BF62-A694950FCB40}" destId="{DFDB2E53-8F42-4F2B-93A1-34B4864C0ADF}" srcOrd="0" destOrd="0" presId="urn:microsoft.com/office/officeart/2005/8/layout/chevron2"/>
    <dgm:cxn modelId="{196C9B7F-D0A1-409E-AAB9-537517156ECC}" srcId="{232749DC-0086-46AC-90CC-DAA2C80EC397}" destId="{5B6354ED-618F-4E51-9EAD-05B101DA836E}" srcOrd="0" destOrd="0" parTransId="{67F0EC5D-553B-46E2-ACE0-8B929CCF3B40}" sibTransId="{22FFF60E-7002-40D5-92EE-621977375A85}"/>
    <dgm:cxn modelId="{A309D98A-D2E0-435B-9F8F-56EC5E5226B7}" type="presOf" srcId="{232749DC-0086-46AC-90CC-DAA2C80EC397}" destId="{D4B44255-0E37-4578-AC27-7FC9BABF7F3D}" srcOrd="0" destOrd="0" presId="urn:microsoft.com/office/officeart/2005/8/layout/chevron2"/>
    <dgm:cxn modelId="{D1A15C8E-18E3-4FE3-B4A7-F14BD53D5AE8}" srcId="{72BCA973-ABC6-479A-8728-0CF0499C819C}" destId="{1FF00500-5EB2-425B-BE02-9AF719F0DA43}" srcOrd="0" destOrd="0" parTransId="{53BD39F9-5266-4E55-A26D-8DE9A34DB78C}" sibTransId="{80CEE5F2-02CB-41DD-8B99-2F26878044CD}"/>
    <dgm:cxn modelId="{784DAC96-4A08-4B22-BD1B-B872DBACCCAE}" srcId="{11DA36F9-07B5-46C8-A752-9192FDB7A0EB}" destId="{C151C6D1-5BB5-4BA4-8484-70814296B856}" srcOrd="0" destOrd="0" parTransId="{29D9CFA9-98FD-4AD0-BE9C-7FCE6CC0F11B}" sibTransId="{F76E38D7-208B-4D13-934E-6BAF8CF2827C}"/>
    <dgm:cxn modelId="{F75224CF-385E-4890-B2B2-4E2039EB4EAA}" type="presOf" srcId="{6DCEC957-F85D-42BD-BC0B-C192CC285585}" destId="{3EBD3EF8-3D51-4ACB-AE59-839F643DB541}" srcOrd="0" destOrd="0" presId="urn:microsoft.com/office/officeart/2005/8/layout/chevron2"/>
    <dgm:cxn modelId="{817F54CF-47FE-458B-A828-AC77533D5953}" type="presOf" srcId="{1FF00500-5EB2-425B-BE02-9AF719F0DA43}" destId="{E5FEF0AA-39C3-4427-9D91-27CB7947F926}" srcOrd="0" destOrd="0" presId="urn:microsoft.com/office/officeart/2005/8/layout/chevron2"/>
    <dgm:cxn modelId="{0E24B2DC-F3EC-46BE-82F2-09D8DEB3F720}" type="presOf" srcId="{C151C6D1-5BB5-4BA4-8484-70814296B856}" destId="{A41033FC-DFFB-4B5A-B2FD-2C30FB927963}" srcOrd="0" destOrd="0" presId="urn:microsoft.com/office/officeart/2005/8/layout/chevron2"/>
    <dgm:cxn modelId="{7FF81FE2-8475-4B9F-9A5F-40037D4B2EAD}" type="presOf" srcId="{11DA36F9-07B5-46C8-A752-9192FDB7A0EB}" destId="{F422A36B-70D7-4538-9F01-9CC5A7CDBC89}" srcOrd="0" destOrd="0" presId="urn:microsoft.com/office/officeart/2005/8/layout/chevron2"/>
    <dgm:cxn modelId="{C74604E7-2CE5-46FD-9523-424C572C764B}" type="presOf" srcId="{C301B6C9-4758-4588-A028-E70929DD8EED}" destId="{B21629F8-A202-4E2A-8357-E0E75F1D68C2}" srcOrd="0" destOrd="0" presId="urn:microsoft.com/office/officeart/2005/8/layout/chevron2"/>
    <dgm:cxn modelId="{ED0545F5-38D2-485D-822B-7B655068B7ED}" srcId="{C301B6C9-4758-4588-A028-E70929DD8EED}" destId="{6A04A7B3-F173-464B-90EE-42D1ED23D6FD}" srcOrd="1" destOrd="0" parTransId="{14C1F099-2392-4707-BF15-81B90A163C64}" sibTransId="{F3FDC4F4-318C-4742-96A9-261E2F532118}"/>
    <dgm:cxn modelId="{A24DF4D2-55A6-4D43-AC42-F78CAEFBF5B7}" type="presParOf" srcId="{B21629F8-A202-4E2A-8357-E0E75F1D68C2}" destId="{5479CF2D-9226-411D-95E4-C840B15A249B}" srcOrd="0" destOrd="0" presId="urn:microsoft.com/office/officeart/2005/8/layout/chevron2"/>
    <dgm:cxn modelId="{FF7383E6-62A2-45E6-ADC3-3C0D71CFD6F8}" type="presParOf" srcId="{5479CF2D-9226-411D-95E4-C840B15A249B}" destId="{046CB7F6-269D-46DD-827B-B71D428DECE5}" srcOrd="0" destOrd="0" presId="urn:microsoft.com/office/officeart/2005/8/layout/chevron2"/>
    <dgm:cxn modelId="{54DDF72E-F921-4DEE-9F91-78B620838A90}" type="presParOf" srcId="{5479CF2D-9226-411D-95E4-C840B15A249B}" destId="{E5FEF0AA-39C3-4427-9D91-27CB7947F926}" srcOrd="1" destOrd="0" presId="urn:microsoft.com/office/officeart/2005/8/layout/chevron2"/>
    <dgm:cxn modelId="{7E38FD5E-37F8-4407-86F8-5510BD785904}" type="presParOf" srcId="{B21629F8-A202-4E2A-8357-E0E75F1D68C2}" destId="{ECBF0053-C98A-4089-9D5D-655825EEC1C9}" srcOrd="1" destOrd="0" presId="urn:microsoft.com/office/officeart/2005/8/layout/chevron2"/>
    <dgm:cxn modelId="{8613870E-45D3-46B9-BEE4-E3F33A2EBC71}" type="presParOf" srcId="{B21629F8-A202-4E2A-8357-E0E75F1D68C2}" destId="{21839AC6-528E-4930-B348-9E31CC879AAC}" srcOrd="2" destOrd="0" presId="urn:microsoft.com/office/officeart/2005/8/layout/chevron2"/>
    <dgm:cxn modelId="{BEA6BBAA-0FB4-41E7-9C5A-91BEDC820643}" type="presParOf" srcId="{21839AC6-528E-4930-B348-9E31CC879AAC}" destId="{090C21E6-2B1A-4C4B-BFF8-4D92334839E9}" srcOrd="0" destOrd="0" presId="urn:microsoft.com/office/officeart/2005/8/layout/chevron2"/>
    <dgm:cxn modelId="{8AD2AD5A-ECFF-4E97-A1BC-2F7F3FC1B482}" type="presParOf" srcId="{21839AC6-528E-4930-B348-9E31CC879AAC}" destId="{DFDB2E53-8F42-4F2B-93A1-34B4864C0ADF}" srcOrd="1" destOrd="0" presId="urn:microsoft.com/office/officeart/2005/8/layout/chevron2"/>
    <dgm:cxn modelId="{FD68BEAE-CB9D-4EB3-8B41-D2FF78A1DB9C}" type="presParOf" srcId="{B21629F8-A202-4E2A-8357-E0E75F1D68C2}" destId="{49FDC1CA-970F-4E5E-A30A-878B4DBDEE96}" srcOrd="3" destOrd="0" presId="urn:microsoft.com/office/officeart/2005/8/layout/chevron2"/>
    <dgm:cxn modelId="{C74733FF-8C2A-4AF0-B053-FFE8BE74B460}" type="presParOf" srcId="{B21629F8-A202-4E2A-8357-E0E75F1D68C2}" destId="{273AC133-2D24-4A96-8B7B-A699E2C860A8}" srcOrd="4" destOrd="0" presId="urn:microsoft.com/office/officeart/2005/8/layout/chevron2"/>
    <dgm:cxn modelId="{28D473E9-BBFF-42B2-9C36-8E037624D34B}" type="presParOf" srcId="{273AC133-2D24-4A96-8B7B-A699E2C860A8}" destId="{F422A36B-70D7-4538-9F01-9CC5A7CDBC89}" srcOrd="0" destOrd="0" presId="urn:microsoft.com/office/officeart/2005/8/layout/chevron2"/>
    <dgm:cxn modelId="{5F61E072-9E34-45B9-B6CA-7142CFCB7416}" type="presParOf" srcId="{273AC133-2D24-4A96-8B7B-A699E2C860A8}" destId="{A41033FC-DFFB-4B5A-B2FD-2C30FB927963}" srcOrd="1" destOrd="0" presId="urn:microsoft.com/office/officeart/2005/8/layout/chevron2"/>
    <dgm:cxn modelId="{9387963A-58D7-41A2-8634-171BC6F9CEDF}" type="presParOf" srcId="{B21629F8-A202-4E2A-8357-E0E75F1D68C2}" destId="{251D3297-E961-4B48-9B9B-17D18BC83EC4}" srcOrd="5" destOrd="0" presId="urn:microsoft.com/office/officeart/2005/8/layout/chevron2"/>
    <dgm:cxn modelId="{6D9DF8D5-031E-4F57-A390-252F9B83C373}" type="presParOf" srcId="{B21629F8-A202-4E2A-8357-E0E75F1D68C2}" destId="{810CA89A-190E-4148-9F74-7C02F02F9E5F}" srcOrd="6" destOrd="0" presId="urn:microsoft.com/office/officeart/2005/8/layout/chevron2"/>
    <dgm:cxn modelId="{59AA1871-603E-408A-B7C6-71D6C9888ED1}" type="presParOf" srcId="{810CA89A-190E-4148-9F74-7C02F02F9E5F}" destId="{D4B44255-0E37-4578-AC27-7FC9BABF7F3D}" srcOrd="0" destOrd="0" presId="urn:microsoft.com/office/officeart/2005/8/layout/chevron2"/>
    <dgm:cxn modelId="{42A38B2C-6F66-45CD-9EA5-1FFB6F67E4B1}" type="presParOf" srcId="{810CA89A-190E-4148-9F74-7C02F02F9E5F}" destId="{CBEACAF4-6D16-4A1A-8683-6DB7AB52BB86}" srcOrd="1" destOrd="0" presId="urn:microsoft.com/office/officeart/2005/8/layout/chevron2"/>
    <dgm:cxn modelId="{3C905F2C-F841-4558-B540-A3DBE028FBF0}" type="presParOf" srcId="{B21629F8-A202-4E2A-8357-E0E75F1D68C2}" destId="{DBD4B7B1-125A-4E41-BAE3-510953E1D6CD}" srcOrd="7" destOrd="0" presId="urn:microsoft.com/office/officeart/2005/8/layout/chevron2"/>
    <dgm:cxn modelId="{8BE76D5E-E00B-432F-8CEF-926587B2AB33}" type="presParOf" srcId="{B21629F8-A202-4E2A-8357-E0E75F1D68C2}" destId="{A029DFFD-E766-4A51-ADCA-A93ED58D78B7}" srcOrd="8" destOrd="0" presId="urn:microsoft.com/office/officeart/2005/8/layout/chevron2"/>
    <dgm:cxn modelId="{9CF7F085-D4A8-4B71-81FE-183C7DDF096C}" type="presParOf" srcId="{A029DFFD-E766-4A51-ADCA-A93ED58D78B7}" destId="{3EBD3EF8-3D51-4ACB-AE59-839F643DB541}" srcOrd="0" destOrd="0" presId="urn:microsoft.com/office/officeart/2005/8/layout/chevron2"/>
    <dgm:cxn modelId="{EF5C6FDB-59E5-4400-B484-1367EA587F8E}" type="presParOf" srcId="{A029DFFD-E766-4A51-ADCA-A93ED58D78B7}" destId="{F22394C0-C169-4A59-A320-2FBAECB229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4DB104-F077-497E-A8BC-F496981DE588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007477BD-60A5-414F-8D19-00EBD626D7F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3200" b="1">
              <a:solidFill>
                <a:schemeClr val="bg1"/>
              </a:solidFill>
              <a:cs typeface="B Nazanin" panose="00000400000000000000" pitchFamily="2" charset="-78"/>
            </a:rPr>
            <a:t>1.ایجاد تمایل به انجام تست</a:t>
          </a:r>
          <a:endParaRPr lang="en-US" sz="32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A40E413B-AF04-44AE-8967-1703FA96668C}" type="parTrans" cxnId="{F5DF0147-3CCF-4ABF-B0AC-FB33C27DB05C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BCA06880-CD62-45AF-9D53-567EEB19C084}" type="sibTrans" cxnId="{F5DF0147-3CCF-4ABF-B0AC-FB33C27DB05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5F3E2C83-0075-4C1C-8367-377983C6CBD6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3200" b="1">
              <a:solidFill>
                <a:schemeClr val="bg1"/>
              </a:solidFill>
              <a:cs typeface="B Nazanin" panose="00000400000000000000" pitchFamily="2" charset="-78"/>
            </a:rPr>
            <a:t>2.توصیه به انجام تست</a:t>
          </a:r>
          <a:endParaRPr lang="en-US" sz="32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3CD991BB-BF1F-4357-979E-C1D71EE1B5DE}" type="parTrans" cxnId="{880B7802-FE8B-455F-950A-7C301A27E401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C920287E-00A2-4F2A-9EE2-564C5E78E917}" type="sibTrans" cxnId="{880B7802-FE8B-455F-950A-7C301A27E401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92161121-31D1-47E6-92C7-63D7B054A5F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3200" b="1">
              <a:cs typeface="B Nazanin" panose="00000400000000000000" pitchFamily="2" charset="-78"/>
            </a:rPr>
            <a:t>3.انجام تست اولیه</a:t>
          </a:r>
          <a:endParaRPr lang="en-US" sz="3200" b="1">
            <a:cs typeface="B Nazanin" panose="00000400000000000000" pitchFamily="2" charset="-78"/>
          </a:endParaRPr>
        </a:p>
      </dgm:t>
    </dgm:pt>
    <dgm:pt modelId="{5A433533-03CB-4E25-9A86-0784490A0FC3}" type="parTrans" cxnId="{E934EBDB-85C3-440D-99D6-FD641ABBD5F9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F23BBE37-AB48-44A6-98BA-AF03EB396B0B}" type="sibTrans" cxnId="{E934EBDB-85C3-440D-99D6-FD641ABBD5F9}">
      <dgm:prSet custT="1"/>
      <dgm:spPr>
        <a:solidFill>
          <a:srgbClr val="FF0000">
            <a:alpha val="90000"/>
          </a:srgb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3E766AC4-F297-4620-A633-6B29031A431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3200" b="1" dirty="0">
              <a:solidFill>
                <a:schemeClr val="bg1"/>
              </a:solidFill>
              <a:cs typeface="B Nazanin" panose="00000400000000000000" pitchFamily="2" charset="-78"/>
            </a:rPr>
            <a:t>5.ارجاع و ترغیب موارد مثبت برای تست تاییدی</a:t>
          </a:r>
          <a:endParaRPr lang="en-US" sz="3200" b="1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6EBF6E3-DA2A-48DE-9677-9D7B8E348C10}" type="parTrans" cxnId="{5B523BEA-3B3A-4279-8559-E9BF8C56140C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A26FA19E-CE52-4434-A3A5-1F4A9F2F2690}" type="sibTrans" cxnId="{5B523BEA-3B3A-4279-8559-E9BF8C56140C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1605CEE8-2DD8-491E-9DB6-68E4361AD90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sz="3200" b="1" dirty="0">
              <a:cs typeface="B Nazanin" panose="00000400000000000000" pitchFamily="2" charset="-78"/>
            </a:rPr>
            <a:t>4.اعلام نتیجه</a:t>
          </a:r>
          <a:endParaRPr lang="en-US" sz="3200" b="1" dirty="0">
            <a:cs typeface="B Nazanin" panose="00000400000000000000" pitchFamily="2" charset="-78"/>
          </a:endParaRPr>
        </a:p>
      </dgm:t>
    </dgm:pt>
    <dgm:pt modelId="{66003DBC-4573-4194-A4A4-6BDC4B9783B8}" type="parTrans" cxnId="{67C6B3B8-C65E-4C1E-B2B7-7B1B8006A4F5}">
      <dgm:prSet/>
      <dgm:spPr/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76C24C07-5201-4479-A742-3393AF2BF51A}" type="sibTrans" cxnId="{67C6B3B8-C65E-4C1E-B2B7-7B1B8006A4F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 sz="3200" b="1">
            <a:cs typeface="B Nazanin" panose="00000400000000000000" pitchFamily="2" charset="-78"/>
          </a:endParaRPr>
        </a:p>
      </dgm:t>
    </dgm:pt>
    <dgm:pt modelId="{B9B253A3-90B2-4AA2-9250-1883D062C02C}" type="pres">
      <dgm:prSet presAssocID="{194DB104-F077-497E-A8BC-F496981DE588}" presName="outerComposite" presStyleCnt="0">
        <dgm:presLayoutVars>
          <dgm:chMax val="5"/>
          <dgm:dir/>
          <dgm:resizeHandles val="exact"/>
        </dgm:presLayoutVars>
      </dgm:prSet>
      <dgm:spPr/>
    </dgm:pt>
    <dgm:pt modelId="{39B5576D-B92E-434F-9149-091330C7FD33}" type="pres">
      <dgm:prSet presAssocID="{194DB104-F077-497E-A8BC-F496981DE588}" presName="dummyMaxCanvas" presStyleCnt="0">
        <dgm:presLayoutVars/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9A44F87-C71B-4CF3-A1CB-F6F98AD5399B}" type="pres">
      <dgm:prSet presAssocID="{194DB104-F077-497E-A8BC-F496981DE588}" presName="FiveNodes_1" presStyleLbl="node1" presStyleIdx="0" presStyleCnt="5">
        <dgm:presLayoutVars>
          <dgm:bulletEnabled val="1"/>
        </dgm:presLayoutVars>
      </dgm:prSet>
      <dgm:spPr/>
    </dgm:pt>
    <dgm:pt modelId="{6A9FAB76-819B-48A2-8C9E-9CA5091B4575}" type="pres">
      <dgm:prSet presAssocID="{194DB104-F077-497E-A8BC-F496981DE588}" presName="FiveNodes_2" presStyleLbl="node1" presStyleIdx="1" presStyleCnt="5">
        <dgm:presLayoutVars>
          <dgm:bulletEnabled val="1"/>
        </dgm:presLayoutVars>
      </dgm:prSet>
      <dgm:spPr/>
    </dgm:pt>
    <dgm:pt modelId="{C09AB43C-09D9-4F9C-BA29-FB26F23A343E}" type="pres">
      <dgm:prSet presAssocID="{194DB104-F077-497E-A8BC-F496981DE588}" presName="FiveNodes_3" presStyleLbl="node1" presStyleIdx="2" presStyleCnt="5">
        <dgm:presLayoutVars>
          <dgm:bulletEnabled val="1"/>
        </dgm:presLayoutVars>
      </dgm:prSet>
      <dgm:spPr/>
    </dgm:pt>
    <dgm:pt modelId="{8AD6A6D3-FC73-4E46-8900-F27AD995DE9D}" type="pres">
      <dgm:prSet presAssocID="{194DB104-F077-497E-A8BC-F496981DE588}" presName="FiveNodes_4" presStyleLbl="node1" presStyleIdx="3" presStyleCnt="5">
        <dgm:presLayoutVars>
          <dgm:bulletEnabled val="1"/>
        </dgm:presLayoutVars>
      </dgm:prSet>
      <dgm:spPr/>
    </dgm:pt>
    <dgm:pt modelId="{07F14F03-C6F1-4DF6-96C9-FF7FCD0E0A39}" type="pres">
      <dgm:prSet presAssocID="{194DB104-F077-497E-A8BC-F496981DE588}" presName="FiveNodes_5" presStyleLbl="node1" presStyleIdx="4" presStyleCnt="5" custLinFactNeighborX="-315" custLinFactNeighborY="-1187">
        <dgm:presLayoutVars>
          <dgm:bulletEnabled val="1"/>
        </dgm:presLayoutVars>
      </dgm:prSet>
      <dgm:spPr/>
    </dgm:pt>
    <dgm:pt modelId="{A6C78DEB-90FF-4BEC-8504-E4D0178452C9}" type="pres">
      <dgm:prSet presAssocID="{194DB104-F077-497E-A8BC-F496981DE588}" presName="FiveConn_1-2" presStyleLbl="fgAccFollowNode1" presStyleIdx="0" presStyleCnt="4">
        <dgm:presLayoutVars>
          <dgm:bulletEnabled val="1"/>
        </dgm:presLayoutVars>
      </dgm:prSet>
      <dgm:spPr/>
    </dgm:pt>
    <dgm:pt modelId="{0A0C7921-5EBF-4197-8365-36EEC53705C5}" type="pres">
      <dgm:prSet presAssocID="{194DB104-F077-497E-A8BC-F496981DE588}" presName="FiveConn_2-3" presStyleLbl="fgAccFollowNode1" presStyleIdx="1" presStyleCnt="4">
        <dgm:presLayoutVars>
          <dgm:bulletEnabled val="1"/>
        </dgm:presLayoutVars>
      </dgm:prSet>
      <dgm:spPr/>
    </dgm:pt>
    <dgm:pt modelId="{8365B5E3-B515-4B90-B61A-5826FD276BBF}" type="pres">
      <dgm:prSet presAssocID="{194DB104-F077-497E-A8BC-F496981DE588}" presName="FiveConn_3-4" presStyleLbl="fgAccFollowNode1" presStyleIdx="2" presStyleCnt="4">
        <dgm:presLayoutVars>
          <dgm:bulletEnabled val="1"/>
        </dgm:presLayoutVars>
      </dgm:prSet>
      <dgm:spPr/>
    </dgm:pt>
    <dgm:pt modelId="{D9C50F86-32AA-48FC-BFE7-DC1AAF341B45}" type="pres">
      <dgm:prSet presAssocID="{194DB104-F077-497E-A8BC-F496981DE588}" presName="FiveConn_4-5" presStyleLbl="fgAccFollowNode1" presStyleIdx="3" presStyleCnt="4">
        <dgm:presLayoutVars>
          <dgm:bulletEnabled val="1"/>
        </dgm:presLayoutVars>
      </dgm:prSet>
      <dgm:spPr/>
    </dgm:pt>
    <dgm:pt modelId="{E1BF9B32-8BAF-4427-B817-CB5C2D93C7AB}" type="pres">
      <dgm:prSet presAssocID="{194DB104-F077-497E-A8BC-F496981DE588}" presName="FiveNodes_1_text" presStyleLbl="node1" presStyleIdx="4" presStyleCnt="5">
        <dgm:presLayoutVars>
          <dgm:bulletEnabled val="1"/>
        </dgm:presLayoutVars>
      </dgm:prSet>
      <dgm:spPr/>
    </dgm:pt>
    <dgm:pt modelId="{2327B315-BD13-414D-9460-DD7A489C53F8}" type="pres">
      <dgm:prSet presAssocID="{194DB104-F077-497E-A8BC-F496981DE588}" presName="FiveNodes_2_text" presStyleLbl="node1" presStyleIdx="4" presStyleCnt="5">
        <dgm:presLayoutVars>
          <dgm:bulletEnabled val="1"/>
        </dgm:presLayoutVars>
      </dgm:prSet>
      <dgm:spPr/>
    </dgm:pt>
    <dgm:pt modelId="{7BE6B078-71B1-418F-B520-29F2AF82DED7}" type="pres">
      <dgm:prSet presAssocID="{194DB104-F077-497E-A8BC-F496981DE588}" presName="FiveNodes_3_text" presStyleLbl="node1" presStyleIdx="4" presStyleCnt="5">
        <dgm:presLayoutVars>
          <dgm:bulletEnabled val="1"/>
        </dgm:presLayoutVars>
      </dgm:prSet>
      <dgm:spPr/>
    </dgm:pt>
    <dgm:pt modelId="{36338670-B81E-4A3A-9CE2-4C7EF13C165C}" type="pres">
      <dgm:prSet presAssocID="{194DB104-F077-497E-A8BC-F496981DE588}" presName="FiveNodes_4_text" presStyleLbl="node1" presStyleIdx="4" presStyleCnt="5">
        <dgm:presLayoutVars>
          <dgm:bulletEnabled val="1"/>
        </dgm:presLayoutVars>
      </dgm:prSet>
      <dgm:spPr/>
    </dgm:pt>
    <dgm:pt modelId="{4D377970-F6DD-4EFA-8E7A-4BDFB0090260}" type="pres">
      <dgm:prSet presAssocID="{194DB104-F077-497E-A8BC-F496981DE58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E227200-774B-4DA7-B6F4-FC4D6C003E7C}" type="presOf" srcId="{5F3E2C83-0075-4C1C-8367-377983C6CBD6}" destId="{2327B315-BD13-414D-9460-DD7A489C53F8}" srcOrd="1" destOrd="0" presId="urn:microsoft.com/office/officeart/2005/8/layout/vProcess5"/>
    <dgm:cxn modelId="{880B7802-FE8B-455F-950A-7C301A27E401}" srcId="{194DB104-F077-497E-A8BC-F496981DE588}" destId="{5F3E2C83-0075-4C1C-8367-377983C6CBD6}" srcOrd="1" destOrd="0" parTransId="{3CD991BB-BF1F-4357-979E-C1D71EE1B5DE}" sibTransId="{C920287E-00A2-4F2A-9EE2-564C5E78E917}"/>
    <dgm:cxn modelId="{2C026F11-ED7D-4AAE-8F11-08EAEBC18938}" type="presOf" srcId="{F23BBE37-AB48-44A6-98BA-AF03EB396B0B}" destId="{8365B5E3-B515-4B90-B61A-5826FD276BBF}" srcOrd="0" destOrd="0" presId="urn:microsoft.com/office/officeart/2005/8/layout/vProcess5"/>
    <dgm:cxn modelId="{15592927-CCD7-45D0-8C10-11966DE1B8A8}" type="presOf" srcId="{3E766AC4-F297-4620-A633-6B29031A4318}" destId="{07F14F03-C6F1-4DF6-96C9-FF7FCD0E0A39}" srcOrd="0" destOrd="0" presId="urn:microsoft.com/office/officeart/2005/8/layout/vProcess5"/>
    <dgm:cxn modelId="{36238C2D-D515-4402-B69D-3770A3888C2A}" type="presOf" srcId="{76C24C07-5201-4479-A742-3393AF2BF51A}" destId="{D9C50F86-32AA-48FC-BFE7-DC1AAF341B45}" srcOrd="0" destOrd="0" presId="urn:microsoft.com/office/officeart/2005/8/layout/vProcess5"/>
    <dgm:cxn modelId="{AFA1CD43-A84E-475D-9573-C9EB6C72D637}" type="presOf" srcId="{1605CEE8-2DD8-491E-9DB6-68E4361AD906}" destId="{8AD6A6D3-FC73-4E46-8900-F27AD995DE9D}" srcOrd="0" destOrd="0" presId="urn:microsoft.com/office/officeart/2005/8/layout/vProcess5"/>
    <dgm:cxn modelId="{F5DF0147-3CCF-4ABF-B0AC-FB33C27DB05C}" srcId="{194DB104-F077-497E-A8BC-F496981DE588}" destId="{007477BD-60A5-414F-8D19-00EBD626D7F0}" srcOrd="0" destOrd="0" parTransId="{A40E413B-AF04-44AE-8967-1703FA96668C}" sibTransId="{BCA06880-CD62-45AF-9D53-567EEB19C084}"/>
    <dgm:cxn modelId="{5FA8766D-EDD9-4486-BD12-027FF8D54814}" type="presOf" srcId="{007477BD-60A5-414F-8D19-00EBD626D7F0}" destId="{E1BF9B32-8BAF-4427-B817-CB5C2D93C7AB}" srcOrd="1" destOrd="0" presId="urn:microsoft.com/office/officeart/2005/8/layout/vProcess5"/>
    <dgm:cxn modelId="{9F449E4F-23FA-4841-927A-65F66D4980A3}" type="presOf" srcId="{C920287E-00A2-4F2A-9EE2-564C5E78E917}" destId="{0A0C7921-5EBF-4197-8365-36EEC53705C5}" srcOrd="0" destOrd="0" presId="urn:microsoft.com/office/officeart/2005/8/layout/vProcess5"/>
    <dgm:cxn modelId="{0BBDD770-56F0-48ED-A6E2-F10294EA7B31}" type="presOf" srcId="{BCA06880-CD62-45AF-9D53-567EEB19C084}" destId="{A6C78DEB-90FF-4BEC-8504-E4D0178452C9}" srcOrd="0" destOrd="0" presId="urn:microsoft.com/office/officeart/2005/8/layout/vProcess5"/>
    <dgm:cxn modelId="{EA2F8D7C-EEE0-49C3-A591-A8417D15A305}" type="presOf" srcId="{92161121-31D1-47E6-92C7-63D7B054A5F6}" destId="{C09AB43C-09D9-4F9C-BA29-FB26F23A343E}" srcOrd="0" destOrd="0" presId="urn:microsoft.com/office/officeart/2005/8/layout/vProcess5"/>
    <dgm:cxn modelId="{36B7AAAB-68E3-4C05-AED1-4ABB939FDABC}" type="presOf" srcId="{5F3E2C83-0075-4C1C-8367-377983C6CBD6}" destId="{6A9FAB76-819B-48A2-8C9E-9CA5091B4575}" srcOrd="0" destOrd="0" presId="urn:microsoft.com/office/officeart/2005/8/layout/vProcess5"/>
    <dgm:cxn modelId="{67C6B3B8-C65E-4C1E-B2B7-7B1B8006A4F5}" srcId="{194DB104-F077-497E-A8BC-F496981DE588}" destId="{1605CEE8-2DD8-491E-9DB6-68E4361AD906}" srcOrd="3" destOrd="0" parTransId="{66003DBC-4573-4194-A4A4-6BDC4B9783B8}" sibTransId="{76C24C07-5201-4479-A742-3393AF2BF51A}"/>
    <dgm:cxn modelId="{990F9EC5-EB2D-45F3-8173-F61FFC3128CF}" type="presOf" srcId="{3E766AC4-F297-4620-A633-6B29031A4318}" destId="{4D377970-F6DD-4EFA-8E7A-4BDFB0090260}" srcOrd="1" destOrd="0" presId="urn:microsoft.com/office/officeart/2005/8/layout/vProcess5"/>
    <dgm:cxn modelId="{1BDCCCD9-5E2F-4F9E-A123-1AD727BF0EE0}" type="presOf" srcId="{007477BD-60A5-414F-8D19-00EBD626D7F0}" destId="{A9A44F87-C71B-4CF3-A1CB-F6F98AD5399B}" srcOrd="0" destOrd="0" presId="urn:microsoft.com/office/officeart/2005/8/layout/vProcess5"/>
    <dgm:cxn modelId="{E934EBDB-85C3-440D-99D6-FD641ABBD5F9}" srcId="{194DB104-F077-497E-A8BC-F496981DE588}" destId="{92161121-31D1-47E6-92C7-63D7B054A5F6}" srcOrd="2" destOrd="0" parTransId="{5A433533-03CB-4E25-9A86-0784490A0FC3}" sibTransId="{F23BBE37-AB48-44A6-98BA-AF03EB396B0B}"/>
    <dgm:cxn modelId="{40FACCDF-8FF6-4A5F-9371-ACC8D9996B89}" type="presOf" srcId="{194DB104-F077-497E-A8BC-F496981DE588}" destId="{B9B253A3-90B2-4AA2-9250-1883D062C02C}" srcOrd="0" destOrd="0" presId="urn:microsoft.com/office/officeart/2005/8/layout/vProcess5"/>
    <dgm:cxn modelId="{0148D9E9-CACA-4BDB-AC94-02C9A33603BD}" type="presOf" srcId="{1605CEE8-2DD8-491E-9DB6-68E4361AD906}" destId="{36338670-B81E-4A3A-9CE2-4C7EF13C165C}" srcOrd="1" destOrd="0" presId="urn:microsoft.com/office/officeart/2005/8/layout/vProcess5"/>
    <dgm:cxn modelId="{5B523BEA-3B3A-4279-8559-E9BF8C56140C}" srcId="{194DB104-F077-497E-A8BC-F496981DE588}" destId="{3E766AC4-F297-4620-A633-6B29031A4318}" srcOrd="4" destOrd="0" parTransId="{56EBF6E3-DA2A-48DE-9677-9D7B8E348C10}" sibTransId="{A26FA19E-CE52-4434-A3A5-1F4A9F2F2690}"/>
    <dgm:cxn modelId="{6C5EA0F3-18EB-4A30-9108-34A14848A95B}" type="presOf" srcId="{92161121-31D1-47E6-92C7-63D7B054A5F6}" destId="{7BE6B078-71B1-418F-B520-29F2AF82DED7}" srcOrd="1" destOrd="0" presId="urn:microsoft.com/office/officeart/2005/8/layout/vProcess5"/>
    <dgm:cxn modelId="{0628F6E4-3605-4053-8044-3346422BAA58}" type="presParOf" srcId="{B9B253A3-90B2-4AA2-9250-1883D062C02C}" destId="{39B5576D-B92E-434F-9149-091330C7FD33}" srcOrd="0" destOrd="0" presId="urn:microsoft.com/office/officeart/2005/8/layout/vProcess5"/>
    <dgm:cxn modelId="{62D3E005-3A17-45C4-A2A1-65DD522D9E6D}" type="presParOf" srcId="{B9B253A3-90B2-4AA2-9250-1883D062C02C}" destId="{A9A44F87-C71B-4CF3-A1CB-F6F98AD5399B}" srcOrd="1" destOrd="0" presId="urn:microsoft.com/office/officeart/2005/8/layout/vProcess5"/>
    <dgm:cxn modelId="{CC7D34FF-D7BD-4EF0-8B41-4BC3339B8016}" type="presParOf" srcId="{B9B253A3-90B2-4AA2-9250-1883D062C02C}" destId="{6A9FAB76-819B-48A2-8C9E-9CA5091B4575}" srcOrd="2" destOrd="0" presId="urn:microsoft.com/office/officeart/2005/8/layout/vProcess5"/>
    <dgm:cxn modelId="{44C974FD-F6B8-423B-B0C5-F809FE0C1BD8}" type="presParOf" srcId="{B9B253A3-90B2-4AA2-9250-1883D062C02C}" destId="{C09AB43C-09D9-4F9C-BA29-FB26F23A343E}" srcOrd="3" destOrd="0" presId="urn:microsoft.com/office/officeart/2005/8/layout/vProcess5"/>
    <dgm:cxn modelId="{18934298-F5EE-42B2-9424-761AE1598E97}" type="presParOf" srcId="{B9B253A3-90B2-4AA2-9250-1883D062C02C}" destId="{8AD6A6D3-FC73-4E46-8900-F27AD995DE9D}" srcOrd="4" destOrd="0" presId="urn:microsoft.com/office/officeart/2005/8/layout/vProcess5"/>
    <dgm:cxn modelId="{69BAEBD8-9B6C-4381-9034-6350494BFA6A}" type="presParOf" srcId="{B9B253A3-90B2-4AA2-9250-1883D062C02C}" destId="{07F14F03-C6F1-4DF6-96C9-FF7FCD0E0A39}" srcOrd="5" destOrd="0" presId="urn:microsoft.com/office/officeart/2005/8/layout/vProcess5"/>
    <dgm:cxn modelId="{CBACA6FF-780E-478A-9354-EBD143A86A55}" type="presParOf" srcId="{B9B253A3-90B2-4AA2-9250-1883D062C02C}" destId="{A6C78DEB-90FF-4BEC-8504-E4D0178452C9}" srcOrd="6" destOrd="0" presId="urn:microsoft.com/office/officeart/2005/8/layout/vProcess5"/>
    <dgm:cxn modelId="{AB37CB23-B5C5-4E2B-9972-BF9DEEE87288}" type="presParOf" srcId="{B9B253A3-90B2-4AA2-9250-1883D062C02C}" destId="{0A0C7921-5EBF-4197-8365-36EEC53705C5}" srcOrd="7" destOrd="0" presId="urn:microsoft.com/office/officeart/2005/8/layout/vProcess5"/>
    <dgm:cxn modelId="{78A8423A-00FC-48F8-88E5-89492D5C352B}" type="presParOf" srcId="{B9B253A3-90B2-4AA2-9250-1883D062C02C}" destId="{8365B5E3-B515-4B90-B61A-5826FD276BBF}" srcOrd="8" destOrd="0" presId="urn:microsoft.com/office/officeart/2005/8/layout/vProcess5"/>
    <dgm:cxn modelId="{B85D0CCA-D0F9-4C1A-AC5F-3F8AA1D1949E}" type="presParOf" srcId="{B9B253A3-90B2-4AA2-9250-1883D062C02C}" destId="{D9C50F86-32AA-48FC-BFE7-DC1AAF341B45}" srcOrd="9" destOrd="0" presId="urn:microsoft.com/office/officeart/2005/8/layout/vProcess5"/>
    <dgm:cxn modelId="{3455A72D-24F3-4C65-8D89-7E1459F9CD0E}" type="presParOf" srcId="{B9B253A3-90B2-4AA2-9250-1883D062C02C}" destId="{E1BF9B32-8BAF-4427-B817-CB5C2D93C7AB}" srcOrd="10" destOrd="0" presId="urn:microsoft.com/office/officeart/2005/8/layout/vProcess5"/>
    <dgm:cxn modelId="{51F3E238-3100-4953-8586-FC26391D276B}" type="presParOf" srcId="{B9B253A3-90B2-4AA2-9250-1883D062C02C}" destId="{2327B315-BD13-414D-9460-DD7A489C53F8}" srcOrd="11" destOrd="0" presId="urn:microsoft.com/office/officeart/2005/8/layout/vProcess5"/>
    <dgm:cxn modelId="{5F65CAEA-B06E-43DE-857D-E5608F4FE034}" type="presParOf" srcId="{B9B253A3-90B2-4AA2-9250-1883D062C02C}" destId="{7BE6B078-71B1-418F-B520-29F2AF82DED7}" srcOrd="12" destOrd="0" presId="urn:microsoft.com/office/officeart/2005/8/layout/vProcess5"/>
    <dgm:cxn modelId="{2D50A483-AD1D-4B7D-A8F3-711BD68192C1}" type="presParOf" srcId="{B9B253A3-90B2-4AA2-9250-1883D062C02C}" destId="{36338670-B81E-4A3A-9CE2-4C7EF13C165C}" srcOrd="13" destOrd="0" presId="urn:microsoft.com/office/officeart/2005/8/layout/vProcess5"/>
    <dgm:cxn modelId="{27FA6D1D-92B8-45C2-B677-4D83D09CFF2A}" type="presParOf" srcId="{B9B253A3-90B2-4AA2-9250-1883D062C02C}" destId="{4D377970-F6DD-4EFA-8E7A-4BDFB0090260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CB7F6-269D-46DD-827B-B71D428DECE5}">
      <dsp:nvSpPr>
        <dsp:cNvPr id="0" name=""/>
        <dsp:cNvSpPr/>
      </dsp:nvSpPr>
      <dsp:spPr>
        <a:xfrm rot="5400000">
          <a:off x="-156744" y="128397"/>
          <a:ext cx="837738" cy="5864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Nazanin" panose="00000400000000000000" pitchFamily="2" charset="-78"/>
            </a:rPr>
            <a:t>1</a:t>
          </a:r>
        </a:p>
      </dsp:txBody>
      <dsp:txXfrm rot="-5400000">
        <a:off x="-31083" y="295944"/>
        <a:ext cx="586416" cy="251322"/>
      </dsp:txXfrm>
    </dsp:sp>
    <dsp:sp modelId="{E5FEF0AA-39C3-4427-9D91-27CB7947F926}">
      <dsp:nvSpPr>
        <dsp:cNvPr id="0" name=""/>
        <dsp:cNvSpPr/>
      </dsp:nvSpPr>
      <dsp:spPr>
        <a:xfrm rot="5400000">
          <a:off x="5580812" y="-4407978"/>
          <a:ext cx="544530" cy="93604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b="1" kern="1200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800" kern="1200" dirty="0">
              <a:cs typeface="B Nazanin" panose="00000400000000000000" pitchFamily="2" charset="-78"/>
            </a:rPr>
            <a:t>onsent</a:t>
          </a:r>
          <a:r>
            <a:rPr lang="fa-IR" sz="4800" kern="1200" dirty="0">
              <a:cs typeface="B Nazanin" panose="00000400000000000000" pitchFamily="2" charset="-78"/>
            </a:rPr>
            <a:t>= رضایت آگاهانه </a:t>
          </a:r>
          <a:endParaRPr lang="fa-IR" sz="4800" b="1" kern="1200" dirty="0">
            <a:solidFill>
              <a:srgbClr val="FFC000"/>
            </a:solidFill>
            <a:cs typeface="B Nazanin" panose="00000400000000000000" pitchFamily="2" charset="-78"/>
          </a:endParaRPr>
        </a:p>
      </dsp:txBody>
      <dsp:txXfrm rot="-5400000">
        <a:off x="1172834" y="26582"/>
        <a:ext cx="9333905" cy="491366"/>
      </dsp:txXfrm>
    </dsp:sp>
    <dsp:sp modelId="{090C21E6-2B1A-4C4B-BFF8-4D92334839E9}">
      <dsp:nvSpPr>
        <dsp:cNvPr id="0" name=""/>
        <dsp:cNvSpPr/>
      </dsp:nvSpPr>
      <dsp:spPr>
        <a:xfrm rot="5400000">
          <a:off x="-156744" y="863180"/>
          <a:ext cx="837738" cy="586416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Nazanin" panose="00000400000000000000" pitchFamily="2" charset="-78"/>
            </a:rPr>
            <a:t>2</a:t>
          </a:r>
        </a:p>
      </dsp:txBody>
      <dsp:txXfrm rot="-5400000">
        <a:off x="-31083" y="1030727"/>
        <a:ext cx="586416" cy="251322"/>
      </dsp:txXfrm>
    </dsp:sp>
    <dsp:sp modelId="{DFDB2E53-8F42-4F2B-93A1-34B4864C0ADF}">
      <dsp:nvSpPr>
        <dsp:cNvPr id="0" name=""/>
        <dsp:cNvSpPr/>
      </dsp:nvSpPr>
      <dsp:spPr>
        <a:xfrm rot="5400000">
          <a:off x="5256519" y="-3963666"/>
          <a:ext cx="544530" cy="994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r" defTabSz="1955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400" b="1" kern="1200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400" kern="1200" dirty="0">
              <a:cs typeface="B Nazanin" panose="00000400000000000000" pitchFamily="2" charset="-78"/>
            </a:rPr>
            <a:t>onfidentiality</a:t>
          </a:r>
          <a:r>
            <a:rPr lang="fa-IR" sz="4400" kern="1200" dirty="0">
              <a:cs typeface="B Nazanin" panose="00000400000000000000" pitchFamily="2" charset="-78"/>
            </a:rPr>
            <a:t>= حفظ محرمانگی و رازداری</a:t>
          </a:r>
          <a:endParaRPr lang="fa-IR" sz="44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 rot="-5400000">
        <a:off x="555332" y="764103"/>
        <a:ext cx="9920322" cy="491366"/>
      </dsp:txXfrm>
    </dsp:sp>
    <dsp:sp modelId="{F422A36B-70D7-4538-9F01-9CC5A7CDBC89}">
      <dsp:nvSpPr>
        <dsp:cNvPr id="0" name=""/>
        <dsp:cNvSpPr/>
      </dsp:nvSpPr>
      <dsp:spPr>
        <a:xfrm rot="5400000">
          <a:off x="-156744" y="1597964"/>
          <a:ext cx="837738" cy="586416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Nazanin" panose="00000400000000000000" pitchFamily="2" charset="-78"/>
            </a:rPr>
            <a:t>3</a:t>
          </a:r>
        </a:p>
      </dsp:txBody>
      <dsp:txXfrm rot="-5400000">
        <a:off x="-31083" y="1765511"/>
        <a:ext cx="586416" cy="251322"/>
      </dsp:txXfrm>
    </dsp:sp>
    <dsp:sp modelId="{A41033FC-DFFB-4B5A-B2FD-2C30FB927963}">
      <dsp:nvSpPr>
        <dsp:cNvPr id="0" name=""/>
        <dsp:cNvSpPr/>
      </dsp:nvSpPr>
      <dsp:spPr>
        <a:xfrm rot="5400000">
          <a:off x="5256519" y="-3228883"/>
          <a:ext cx="544530" cy="994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b="1" kern="1200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800" kern="1200" dirty="0">
              <a:cs typeface="B Nazanin" panose="00000400000000000000" pitchFamily="2" charset="-78"/>
            </a:rPr>
            <a:t>ounselling</a:t>
          </a:r>
          <a:r>
            <a:rPr lang="fa-IR" sz="4800" kern="1200" dirty="0">
              <a:cs typeface="B Nazanin" panose="00000400000000000000" pitchFamily="2" charset="-78"/>
            </a:rPr>
            <a:t>=مشاوره</a:t>
          </a:r>
          <a:endParaRPr lang="fa-IR" sz="4800" b="1" kern="1200" dirty="0">
            <a:solidFill>
              <a:schemeClr val="accent6">
                <a:lumMod val="50000"/>
              </a:schemeClr>
            </a:solidFill>
            <a:cs typeface="B Nazanin" panose="00000400000000000000" pitchFamily="2" charset="-78"/>
          </a:endParaRPr>
        </a:p>
      </dsp:txBody>
      <dsp:txXfrm rot="-5400000">
        <a:off x="555332" y="1498886"/>
        <a:ext cx="9920322" cy="491366"/>
      </dsp:txXfrm>
    </dsp:sp>
    <dsp:sp modelId="{D4B44255-0E37-4578-AC27-7FC9BABF7F3D}">
      <dsp:nvSpPr>
        <dsp:cNvPr id="0" name=""/>
        <dsp:cNvSpPr/>
      </dsp:nvSpPr>
      <dsp:spPr>
        <a:xfrm rot="5400000">
          <a:off x="-156744" y="2362623"/>
          <a:ext cx="837738" cy="58641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Nazanin" panose="00000400000000000000" pitchFamily="2" charset="-78"/>
            </a:rPr>
            <a:t>4</a:t>
          </a:r>
        </a:p>
      </dsp:txBody>
      <dsp:txXfrm rot="-5400000">
        <a:off x="-31083" y="2530170"/>
        <a:ext cx="586416" cy="251322"/>
      </dsp:txXfrm>
    </dsp:sp>
    <dsp:sp modelId="{CBEACAF4-6D16-4A1A-8683-6DB7AB52BB86}">
      <dsp:nvSpPr>
        <dsp:cNvPr id="0" name=""/>
        <dsp:cNvSpPr/>
      </dsp:nvSpPr>
      <dsp:spPr>
        <a:xfrm rot="5400000">
          <a:off x="5226644" y="-2494074"/>
          <a:ext cx="604281" cy="10071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b="1" kern="1200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800" kern="1200" dirty="0">
              <a:cs typeface="B Nazanin" panose="00000400000000000000" pitchFamily="2" charset="-78"/>
            </a:rPr>
            <a:t>orrect test results </a:t>
          </a:r>
          <a:r>
            <a:rPr lang="fa-IR" sz="4800" kern="1200" dirty="0">
              <a:cs typeface="B Nazanin" panose="00000400000000000000" pitchFamily="2" charset="-78"/>
            </a:rPr>
            <a:t>=تست معتبر و صحیح</a:t>
          </a:r>
          <a:endParaRPr lang="fa-IR" sz="4800" b="1" kern="1200" dirty="0">
            <a:solidFill>
              <a:schemeClr val="accent5">
                <a:lumMod val="75000"/>
              </a:schemeClr>
            </a:solidFill>
            <a:cs typeface="B Nazanin" panose="00000400000000000000" pitchFamily="2" charset="-78"/>
          </a:endParaRPr>
        </a:p>
      </dsp:txBody>
      <dsp:txXfrm rot="-5400000">
        <a:off x="493165" y="2268904"/>
        <a:ext cx="10041741" cy="545283"/>
      </dsp:txXfrm>
    </dsp:sp>
    <dsp:sp modelId="{3EBD3EF8-3D51-4ACB-AE59-839F643DB541}">
      <dsp:nvSpPr>
        <dsp:cNvPr id="0" name=""/>
        <dsp:cNvSpPr/>
      </dsp:nvSpPr>
      <dsp:spPr>
        <a:xfrm rot="5400000">
          <a:off x="-305610" y="3495115"/>
          <a:ext cx="1135470" cy="586416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>
              <a:cs typeface="B Nazanin" panose="00000400000000000000" pitchFamily="2" charset="-78"/>
            </a:rPr>
            <a:t>5</a:t>
          </a:r>
        </a:p>
      </dsp:txBody>
      <dsp:txXfrm rot="-5400000">
        <a:off x="-31083" y="3513796"/>
        <a:ext cx="586416" cy="549054"/>
      </dsp:txXfrm>
    </dsp:sp>
    <dsp:sp modelId="{F22394C0-C169-4A59-A320-2FBAECB229D0}">
      <dsp:nvSpPr>
        <dsp:cNvPr id="0" name=""/>
        <dsp:cNvSpPr/>
      </dsp:nvSpPr>
      <dsp:spPr>
        <a:xfrm rot="5400000">
          <a:off x="4858811" y="-1331732"/>
          <a:ext cx="1339946" cy="99469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>
              <a:solidFill>
                <a:srgbClr val="FF0000"/>
              </a:solidFill>
              <a:cs typeface="B Nazanin" panose="00000400000000000000" pitchFamily="2" charset="-78"/>
            </a:rPr>
            <a:t>C</a:t>
          </a:r>
          <a:r>
            <a:rPr lang="en-US" sz="4000" kern="1200" dirty="0">
              <a:cs typeface="B Nazanin" panose="00000400000000000000" pitchFamily="2" charset="-78"/>
            </a:rPr>
            <a:t>onnection</a:t>
          </a:r>
          <a:r>
            <a:rPr lang="fa-IR" sz="4000" kern="1200" dirty="0">
              <a:cs typeface="B Nazanin" panose="00000400000000000000" pitchFamily="2" charset="-78"/>
            </a:rPr>
            <a:t>=امکان بر قراری ارتباط با سطوح ارائه دهنده خدمات مراقبت و درمان</a:t>
          </a:r>
          <a:endParaRPr lang="fa-IR" sz="4000" b="1" kern="1200" dirty="0">
            <a:solidFill>
              <a:srgbClr val="7030A0"/>
            </a:solidFill>
            <a:cs typeface="B Nazanin" panose="00000400000000000000" pitchFamily="2" charset="-78"/>
          </a:endParaRPr>
        </a:p>
      </dsp:txBody>
      <dsp:txXfrm rot="-5400000">
        <a:off x="555333" y="3037157"/>
        <a:ext cx="9881493" cy="1209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CB7F6-269D-46DD-827B-B71D428DECE5}">
      <dsp:nvSpPr>
        <dsp:cNvPr id="0" name=""/>
        <dsp:cNvSpPr/>
      </dsp:nvSpPr>
      <dsp:spPr>
        <a:xfrm rot="5400000">
          <a:off x="-174501" y="146758"/>
          <a:ext cx="957871" cy="6705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/>
            <a:t>1</a:t>
          </a:r>
        </a:p>
      </dsp:txBody>
      <dsp:txXfrm rot="-5400000">
        <a:off x="-30819" y="338332"/>
        <a:ext cx="670509" cy="287362"/>
      </dsp:txXfrm>
    </dsp:sp>
    <dsp:sp modelId="{E5FEF0AA-39C3-4427-9D91-27CB7947F926}">
      <dsp:nvSpPr>
        <dsp:cNvPr id="0" name=""/>
        <dsp:cNvSpPr/>
      </dsp:nvSpPr>
      <dsp:spPr>
        <a:xfrm rot="5400000">
          <a:off x="5259622" y="-4616855"/>
          <a:ext cx="622943" cy="9862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5400" b="1" kern="1200" dirty="0">
              <a:solidFill>
                <a:srgbClr val="FFC000"/>
              </a:solidFill>
            </a:rPr>
            <a:t>موضوع مرتبط است </a:t>
          </a:r>
        </a:p>
      </dsp:txBody>
      <dsp:txXfrm rot="-5400000">
        <a:off x="639688" y="33489"/>
        <a:ext cx="9832401" cy="562123"/>
      </dsp:txXfrm>
    </dsp:sp>
    <dsp:sp modelId="{090C21E6-2B1A-4C4B-BFF8-4D92334839E9}">
      <dsp:nvSpPr>
        <dsp:cNvPr id="0" name=""/>
        <dsp:cNvSpPr/>
      </dsp:nvSpPr>
      <dsp:spPr>
        <a:xfrm rot="5400000">
          <a:off x="-174501" y="986910"/>
          <a:ext cx="957871" cy="670509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/>
            <a:t>2</a:t>
          </a:r>
        </a:p>
      </dsp:txBody>
      <dsp:txXfrm rot="-5400000">
        <a:off x="-30819" y="1178484"/>
        <a:ext cx="670509" cy="287362"/>
      </dsp:txXfrm>
    </dsp:sp>
    <dsp:sp modelId="{DFDB2E53-8F42-4F2B-93A1-34B4864C0ADF}">
      <dsp:nvSpPr>
        <dsp:cNvPr id="0" name=""/>
        <dsp:cNvSpPr/>
      </dsp:nvSpPr>
      <dsp:spPr>
        <a:xfrm rot="5400000">
          <a:off x="5259785" y="-3776867"/>
          <a:ext cx="622616" cy="9862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4290" rIns="34290" bIns="34290" numCol="1" spcCol="1270" anchor="ctr" anchorCtr="0">
          <a:noAutofit/>
        </a:bodyPr>
        <a:lstStyle/>
        <a:p>
          <a:pPr marL="285750" lvl="1" indent="-285750" algn="r" defTabSz="2400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5400" b="1" kern="1200" dirty="0">
              <a:solidFill>
                <a:srgbClr val="C00000"/>
              </a:solidFill>
            </a:rPr>
            <a:t>موضوع مهم است </a:t>
          </a:r>
        </a:p>
      </dsp:txBody>
      <dsp:txXfrm rot="-5400000">
        <a:off x="639688" y="873624"/>
        <a:ext cx="9832417" cy="561828"/>
      </dsp:txXfrm>
    </dsp:sp>
    <dsp:sp modelId="{F422A36B-70D7-4538-9F01-9CC5A7CDBC89}">
      <dsp:nvSpPr>
        <dsp:cNvPr id="0" name=""/>
        <dsp:cNvSpPr/>
      </dsp:nvSpPr>
      <dsp:spPr>
        <a:xfrm rot="5400000">
          <a:off x="-174501" y="1827063"/>
          <a:ext cx="957871" cy="670509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/>
            <a:t>3</a:t>
          </a:r>
        </a:p>
      </dsp:txBody>
      <dsp:txXfrm rot="-5400000">
        <a:off x="-30819" y="2018637"/>
        <a:ext cx="670509" cy="287362"/>
      </dsp:txXfrm>
    </dsp:sp>
    <dsp:sp modelId="{A41033FC-DFFB-4B5A-B2FD-2C30FB927963}">
      <dsp:nvSpPr>
        <dsp:cNvPr id="0" name=""/>
        <dsp:cNvSpPr/>
      </dsp:nvSpPr>
      <dsp:spPr>
        <a:xfrm rot="5400000">
          <a:off x="5259785" y="-2936714"/>
          <a:ext cx="622616" cy="9862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4800" b="1" kern="1200" dirty="0">
              <a:solidFill>
                <a:schemeClr val="accent6">
                  <a:lumMod val="50000"/>
                </a:schemeClr>
              </a:solidFill>
            </a:rPr>
            <a:t>راهکار دسترس است</a:t>
          </a:r>
        </a:p>
      </dsp:txBody>
      <dsp:txXfrm rot="-5400000">
        <a:off x="639688" y="1713777"/>
        <a:ext cx="9832417" cy="561828"/>
      </dsp:txXfrm>
    </dsp:sp>
    <dsp:sp modelId="{D4B44255-0E37-4578-AC27-7FC9BABF7F3D}">
      <dsp:nvSpPr>
        <dsp:cNvPr id="0" name=""/>
        <dsp:cNvSpPr/>
      </dsp:nvSpPr>
      <dsp:spPr>
        <a:xfrm rot="5400000">
          <a:off x="-174501" y="2701375"/>
          <a:ext cx="957871" cy="6705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/>
            <a:t>4</a:t>
          </a:r>
        </a:p>
      </dsp:txBody>
      <dsp:txXfrm rot="-5400000">
        <a:off x="-30819" y="2892949"/>
        <a:ext cx="670509" cy="287362"/>
      </dsp:txXfrm>
    </dsp:sp>
    <dsp:sp modelId="{CBEACAF4-6D16-4A1A-8683-6DB7AB52BB86}">
      <dsp:nvSpPr>
        <dsp:cNvPr id="0" name=""/>
        <dsp:cNvSpPr/>
      </dsp:nvSpPr>
      <dsp:spPr>
        <a:xfrm rot="5400000">
          <a:off x="5225626" y="-2087093"/>
          <a:ext cx="690935" cy="9986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4800" b="1" kern="1200" dirty="0">
              <a:solidFill>
                <a:schemeClr val="accent5">
                  <a:lumMod val="75000"/>
                </a:schemeClr>
              </a:solidFill>
            </a:rPr>
            <a:t>موانع شناخته شده است و قابلیت رفع دارد </a:t>
          </a:r>
        </a:p>
      </dsp:txBody>
      <dsp:txXfrm rot="-5400000">
        <a:off x="578046" y="2594216"/>
        <a:ext cx="9952367" cy="623477"/>
      </dsp:txXfrm>
    </dsp:sp>
    <dsp:sp modelId="{3EBD3EF8-3D51-4ACB-AE59-839F643DB541}">
      <dsp:nvSpPr>
        <dsp:cNvPr id="0" name=""/>
        <dsp:cNvSpPr/>
      </dsp:nvSpPr>
      <dsp:spPr>
        <a:xfrm rot="5400000">
          <a:off x="-174501" y="3541527"/>
          <a:ext cx="957871" cy="670509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kern="1200" dirty="0"/>
            <a:t>5</a:t>
          </a:r>
        </a:p>
      </dsp:txBody>
      <dsp:txXfrm rot="-5400000">
        <a:off x="-30819" y="3733101"/>
        <a:ext cx="670509" cy="287362"/>
      </dsp:txXfrm>
    </dsp:sp>
    <dsp:sp modelId="{F22394C0-C169-4A59-A320-2FBAECB229D0}">
      <dsp:nvSpPr>
        <dsp:cNvPr id="0" name=""/>
        <dsp:cNvSpPr/>
      </dsp:nvSpPr>
      <dsp:spPr>
        <a:xfrm rot="5400000">
          <a:off x="5259785" y="-1222250"/>
          <a:ext cx="622616" cy="98628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r" defTabSz="2133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4800" b="1" kern="1200" dirty="0">
              <a:solidFill>
                <a:srgbClr val="7030A0"/>
              </a:solidFill>
            </a:rPr>
            <a:t>مزایا بیش از معایب است</a:t>
          </a:r>
        </a:p>
      </dsp:txBody>
      <dsp:txXfrm rot="-5400000">
        <a:off x="639688" y="3428241"/>
        <a:ext cx="9832417" cy="561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44F87-C71B-4CF3-A1CB-F6F98AD5399B}">
      <dsp:nvSpPr>
        <dsp:cNvPr id="0" name=""/>
        <dsp:cNvSpPr/>
      </dsp:nvSpPr>
      <dsp:spPr>
        <a:xfrm>
          <a:off x="0" y="0"/>
          <a:ext cx="8629171" cy="9167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solidFill>
                <a:schemeClr val="bg1"/>
              </a:solidFill>
              <a:cs typeface="B Nazanin" panose="00000400000000000000" pitchFamily="2" charset="-78"/>
            </a:rPr>
            <a:t>1.ایجاد تمایل به انجام تست</a:t>
          </a:r>
          <a:endParaRPr lang="en-US" sz="3200" b="1" kern="120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6850" y="26850"/>
        <a:ext cx="7532680" cy="863039"/>
      </dsp:txXfrm>
    </dsp:sp>
    <dsp:sp modelId="{6A9FAB76-819B-48A2-8C9E-9CA5091B4575}">
      <dsp:nvSpPr>
        <dsp:cNvPr id="0" name=""/>
        <dsp:cNvSpPr/>
      </dsp:nvSpPr>
      <dsp:spPr>
        <a:xfrm>
          <a:off x="644386" y="1044063"/>
          <a:ext cx="8629171" cy="9167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solidFill>
                <a:schemeClr val="bg1"/>
              </a:solidFill>
              <a:cs typeface="B Nazanin" panose="00000400000000000000" pitchFamily="2" charset="-78"/>
            </a:rPr>
            <a:t>2.توصیه به انجام تست</a:t>
          </a:r>
          <a:endParaRPr lang="en-US" sz="3200" b="1" kern="120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671236" y="1070913"/>
        <a:ext cx="7335204" cy="863039"/>
      </dsp:txXfrm>
    </dsp:sp>
    <dsp:sp modelId="{C09AB43C-09D9-4F9C-BA29-FB26F23A343E}">
      <dsp:nvSpPr>
        <dsp:cNvPr id="0" name=""/>
        <dsp:cNvSpPr/>
      </dsp:nvSpPr>
      <dsp:spPr>
        <a:xfrm>
          <a:off x="1288772" y="2088127"/>
          <a:ext cx="8629171" cy="91673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>
              <a:cs typeface="B Nazanin" panose="00000400000000000000" pitchFamily="2" charset="-78"/>
            </a:rPr>
            <a:t>3.انجام تست اولیه</a:t>
          </a:r>
          <a:endParaRPr lang="en-US" sz="3200" b="1" kern="1200">
            <a:cs typeface="B Nazanin" panose="00000400000000000000" pitchFamily="2" charset="-78"/>
          </a:endParaRPr>
        </a:p>
      </dsp:txBody>
      <dsp:txXfrm>
        <a:off x="1315622" y="2114977"/>
        <a:ext cx="7335204" cy="863039"/>
      </dsp:txXfrm>
    </dsp:sp>
    <dsp:sp modelId="{8AD6A6D3-FC73-4E46-8900-F27AD995DE9D}">
      <dsp:nvSpPr>
        <dsp:cNvPr id="0" name=""/>
        <dsp:cNvSpPr/>
      </dsp:nvSpPr>
      <dsp:spPr>
        <a:xfrm>
          <a:off x="1933158" y="3132191"/>
          <a:ext cx="8629171" cy="91673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B Nazanin" panose="00000400000000000000" pitchFamily="2" charset="-78"/>
            </a:rPr>
            <a:t>4.اعلام نتیجه</a:t>
          </a:r>
          <a:endParaRPr lang="en-US" sz="3200" b="1" kern="1200" dirty="0">
            <a:cs typeface="B Nazanin" panose="00000400000000000000" pitchFamily="2" charset="-78"/>
          </a:endParaRPr>
        </a:p>
      </dsp:txBody>
      <dsp:txXfrm>
        <a:off x="1960008" y="3159041"/>
        <a:ext cx="7335204" cy="863039"/>
      </dsp:txXfrm>
    </dsp:sp>
    <dsp:sp modelId="{07F14F03-C6F1-4DF6-96C9-FF7FCD0E0A39}">
      <dsp:nvSpPr>
        <dsp:cNvPr id="0" name=""/>
        <dsp:cNvSpPr/>
      </dsp:nvSpPr>
      <dsp:spPr>
        <a:xfrm>
          <a:off x="2550362" y="4165374"/>
          <a:ext cx="8629171" cy="91673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solidFill>
                <a:schemeClr val="bg1"/>
              </a:solidFill>
              <a:cs typeface="B Nazanin" panose="00000400000000000000" pitchFamily="2" charset="-78"/>
            </a:rPr>
            <a:t>5.ارجاع و ترغیب موارد مثبت برای تست تاییدی</a:t>
          </a:r>
          <a:endParaRPr lang="en-US" sz="3200" b="1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2577212" y="4192224"/>
        <a:ext cx="7335204" cy="863039"/>
      </dsp:txXfrm>
    </dsp:sp>
    <dsp:sp modelId="{A6C78DEB-90FF-4BEC-8504-E4D0178452C9}">
      <dsp:nvSpPr>
        <dsp:cNvPr id="0" name=""/>
        <dsp:cNvSpPr/>
      </dsp:nvSpPr>
      <dsp:spPr>
        <a:xfrm>
          <a:off x="8033290" y="669728"/>
          <a:ext cx="595880" cy="595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cs typeface="B Nazanin" panose="00000400000000000000" pitchFamily="2" charset="-78"/>
          </a:endParaRPr>
        </a:p>
      </dsp:txBody>
      <dsp:txXfrm>
        <a:off x="8167363" y="669728"/>
        <a:ext cx="327734" cy="448400"/>
      </dsp:txXfrm>
    </dsp:sp>
    <dsp:sp modelId="{0A0C7921-5EBF-4197-8365-36EEC53705C5}">
      <dsp:nvSpPr>
        <dsp:cNvPr id="0" name=""/>
        <dsp:cNvSpPr/>
      </dsp:nvSpPr>
      <dsp:spPr>
        <a:xfrm>
          <a:off x="8677677" y="1713792"/>
          <a:ext cx="595880" cy="595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cs typeface="B Nazanin" panose="00000400000000000000" pitchFamily="2" charset="-78"/>
          </a:endParaRPr>
        </a:p>
      </dsp:txBody>
      <dsp:txXfrm>
        <a:off x="8811750" y="1713792"/>
        <a:ext cx="327734" cy="448400"/>
      </dsp:txXfrm>
    </dsp:sp>
    <dsp:sp modelId="{8365B5E3-B515-4B90-B61A-5826FD276BBF}">
      <dsp:nvSpPr>
        <dsp:cNvPr id="0" name=""/>
        <dsp:cNvSpPr/>
      </dsp:nvSpPr>
      <dsp:spPr>
        <a:xfrm>
          <a:off x="9322063" y="2742577"/>
          <a:ext cx="595880" cy="595880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cs typeface="B Nazanin" panose="00000400000000000000" pitchFamily="2" charset="-78"/>
          </a:endParaRPr>
        </a:p>
      </dsp:txBody>
      <dsp:txXfrm>
        <a:off x="9456136" y="2742577"/>
        <a:ext cx="327734" cy="448400"/>
      </dsp:txXfrm>
    </dsp:sp>
    <dsp:sp modelId="{D9C50F86-32AA-48FC-BFE7-DC1AAF341B45}">
      <dsp:nvSpPr>
        <dsp:cNvPr id="0" name=""/>
        <dsp:cNvSpPr/>
      </dsp:nvSpPr>
      <dsp:spPr>
        <a:xfrm>
          <a:off x="9966449" y="3796827"/>
          <a:ext cx="595880" cy="595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cs typeface="B Nazanin" panose="00000400000000000000" pitchFamily="2" charset="-78"/>
          </a:endParaRPr>
        </a:p>
      </dsp:txBody>
      <dsp:txXfrm>
        <a:off x="10100522" y="3796827"/>
        <a:ext cx="327734" cy="44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Flowchart: Process 6"/>
          <p:cNvSpPr/>
          <p:nvPr userDrawn="1"/>
        </p:nvSpPr>
        <p:spPr>
          <a:xfrm>
            <a:off x="1" y="6172200"/>
            <a:ext cx="12192000" cy="6858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پنجمین برنامه ملی استراتژیک کنترل عفونت اچ آی وی  جمهوری اسلامی ایران  </a:t>
            </a:r>
            <a:r>
              <a:rPr lang="fa-IR" b="1" dirty="0">
                <a:latin typeface="IranNastaliq" panose="02000503000000020003" pitchFamily="2" charset="0"/>
                <a:cs typeface="B Nazanin" panose="00000400000000000000" pitchFamily="2" charset="-78"/>
              </a:rPr>
              <a:t>1403-1399</a:t>
            </a:r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endParaRPr lang="en-US" b="1" dirty="0">
              <a:latin typeface="IranNastaliq" panose="02000503000000020003" pitchFamily="2" charset="0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5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9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1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0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4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1226-5118-42B9-91C8-C5F6D9EC662F}" type="datetimeFigureOut">
              <a:rPr lang="fa-IR" smtClean="0"/>
              <a:t>27/03/1445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02B9-D1C2-46B6-B110-0FB95B34F16B}" type="slidenum">
              <a:rPr lang="fa-IR" smtClean="0"/>
              <a:t>‹#›</a:t>
            </a:fld>
            <a:endParaRPr lang="fa-IR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73E16BC-3DF0-EB5B-A5FB-A24D5908254A}"/>
              </a:ext>
            </a:extLst>
          </p:cNvPr>
          <p:cNvSpPr/>
          <p:nvPr userDrawn="1"/>
        </p:nvSpPr>
        <p:spPr>
          <a:xfrm>
            <a:off x="1" y="6172200"/>
            <a:ext cx="12192000" cy="6858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پنجمین برنامه ملی استراتژیک کنترل عفونت اچ آی وی  جمهوری اسلامی ایران  </a:t>
            </a:r>
            <a:r>
              <a:rPr lang="fa-IR" b="1" dirty="0">
                <a:latin typeface="IranNastaliq" panose="02000503000000020003" pitchFamily="2" charset="0"/>
                <a:cs typeface="B Nazanin" panose="00000400000000000000" pitchFamily="2" charset="-78"/>
              </a:rPr>
              <a:t>1403-1399</a:t>
            </a:r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 </a:t>
            </a:r>
            <a:endParaRPr lang="en-US" b="1" dirty="0">
              <a:latin typeface="IranNastaliq" panose="02000503000000020003" pitchFamily="2" charset="0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E93C7-20BE-9D2F-08DD-A0E6087B16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11271" y="6172200"/>
            <a:ext cx="731344" cy="6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1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g"/><Relationship Id="rId18" Type="http://schemas.openxmlformats.org/officeDocument/2006/relationships/image" Target="../media/image60.jpg"/><Relationship Id="rId3" Type="http://schemas.microsoft.com/office/2007/relationships/hdphoto" Target="../media/hdphoto3.wdp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17" Type="http://schemas.openxmlformats.org/officeDocument/2006/relationships/image" Target="../media/image59.jpg"/><Relationship Id="rId2" Type="http://schemas.openxmlformats.org/officeDocument/2006/relationships/image" Target="../media/image46.png"/><Relationship Id="rId16" Type="http://schemas.openxmlformats.org/officeDocument/2006/relationships/image" Target="../media/image58.jpg"/><Relationship Id="rId20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53.jpg"/><Relationship Id="rId5" Type="http://schemas.openxmlformats.org/officeDocument/2006/relationships/image" Target="../media/image48.png"/><Relationship Id="rId15" Type="http://schemas.openxmlformats.org/officeDocument/2006/relationships/image" Target="../media/image57.jpg"/><Relationship Id="rId10" Type="http://schemas.openxmlformats.org/officeDocument/2006/relationships/image" Target="../media/image52.jpg"/><Relationship Id="rId19" Type="http://schemas.openxmlformats.org/officeDocument/2006/relationships/image" Target="../media/image61.jpg"/><Relationship Id="rId4" Type="http://schemas.openxmlformats.org/officeDocument/2006/relationships/image" Target="../media/image47.png"/><Relationship Id="rId9" Type="http://schemas.openxmlformats.org/officeDocument/2006/relationships/image" Target="../media/image51.jpg"/><Relationship Id="rId1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jpeg"/><Relationship Id="rId21" Type="http://schemas.openxmlformats.org/officeDocument/2006/relationships/image" Target="../media/image61.jpg"/><Relationship Id="rId42" Type="http://schemas.openxmlformats.org/officeDocument/2006/relationships/image" Target="../media/image85.jpeg"/><Relationship Id="rId47" Type="http://schemas.openxmlformats.org/officeDocument/2006/relationships/image" Target="../media/image90.jpeg"/><Relationship Id="rId63" Type="http://schemas.openxmlformats.org/officeDocument/2006/relationships/image" Target="../media/image106.jpeg"/><Relationship Id="rId68" Type="http://schemas.openxmlformats.org/officeDocument/2006/relationships/image" Target="../media/image111.jpeg"/><Relationship Id="rId2" Type="http://schemas.openxmlformats.org/officeDocument/2006/relationships/image" Target="../media/image46.png"/><Relationship Id="rId16" Type="http://schemas.openxmlformats.org/officeDocument/2006/relationships/image" Target="../media/image56.jpg"/><Relationship Id="rId29" Type="http://schemas.openxmlformats.org/officeDocument/2006/relationships/image" Target="../media/image72.jpeg"/><Relationship Id="rId11" Type="http://schemas.openxmlformats.org/officeDocument/2006/relationships/image" Target="../media/image65.jpeg"/><Relationship Id="rId24" Type="http://schemas.openxmlformats.org/officeDocument/2006/relationships/image" Target="../media/image67.jpeg"/><Relationship Id="rId32" Type="http://schemas.openxmlformats.org/officeDocument/2006/relationships/image" Target="../media/image75.jpeg"/><Relationship Id="rId37" Type="http://schemas.openxmlformats.org/officeDocument/2006/relationships/image" Target="../media/image80.jpeg"/><Relationship Id="rId40" Type="http://schemas.openxmlformats.org/officeDocument/2006/relationships/image" Target="../media/image83.jpeg"/><Relationship Id="rId45" Type="http://schemas.openxmlformats.org/officeDocument/2006/relationships/image" Target="../media/image88.jpeg"/><Relationship Id="rId53" Type="http://schemas.openxmlformats.org/officeDocument/2006/relationships/image" Target="../media/image96.jpeg"/><Relationship Id="rId58" Type="http://schemas.openxmlformats.org/officeDocument/2006/relationships/image" Target="../media/image101.jpeg"/><Relationship Id="rId66" Type="http://schemas.openxmlformats.org/officeDocument/2006/relationships/image" Target="../media/image109.jpeg"/><Relationship Id="rId74" Type="http://schemas.openxmlformats.org/officeDocument/2006/relationships/image" Target="../media/image117.jpeg"/><Relationship Id="rId5" Type="http://schemas.microsoft.com/office/2007/relationships/hdphoto" Target="../media/hdphoto5.wdp"/><Relationship Id="rId61" Type="http://schemas.openxmlformats.org/officeDocument/2006/relationships/image" Target="../media/image104.jpeg"/><Relationship Id="rId19" Type="http://schemas.openxmlformats.org/officeDocument/2006/relationships/image" Target="../media/image59.jpg"/><Relationship Id="rId14" Type="http://schemas.openxmlformats.org/officeDocument/2006/relationships/image" Target="../media/image53.jpg"/><Relationship Id="rId22" Type="http://schemas.openxmlformats.org/officeDocument/2006/relationships/image" Target="../media/image62.jpg"/><Relationship Id="rId27" Type="http://schemas.openxmlformats.org/officeDocument/2006/relationships/image" Target="../media/image70.jpeg"/><Relationship Id="rId30" Type="http://schemas.openxmlformats.org/officeDocument/2006/relationships/image" Target="../media/image73.jpeg"/><Relationship Id="rId35" Type="http://schemas.openxmlformats.org/officeDocument/2006/relationships/image" Target="../media/image78.jpeg"/><Relationship Id="rId43" Type="http://schemas.openxmlformats.org/officeDocument/2006/relationships/image" Target="../media/image86.jpeg"/><Relationship Id="rId48" Type="http://schemas.openxmlformats.org/officeDocument/2006/relationships/image" Target="../media/image91.jpeg"/><Relationship Id="rId56" Type="http://schemas.openxmlformats.org/officeDocument/2006/relationships/image" Target="../media/image99.jpeg"/><Relationship Id="rId64" Type="http://schemas.openxmlformats.org/officeDocument/2006/relationships/image" Target="../media/image107.jpeg"/><Relationship Id="rId69" Type="http://schemas.openxmlformats.org/officeDocument/2006/relationships/image" Target="../media/image112.jpeg"/><Relationship Id="rId8" Type="http://schemas.microsoft.com/office/2007/relationships/hdphoto" Target="../media/hdphoto4.wdp"/><Relationship Id="rId51" Type="http://schemas.openxmlformats.org/officeDocument/2006/relationships/image" Target="../media/image94.jpeg"/><Relationship Id="rId72" Type="http://schemas.openxmlformats.org/officeDocument/2006/relationships/image" Target="../media/image115.jpeg"/><Relationship Id="rId3" Type="http://schemas.microsoft.com/office/2007/relationships/hdphoto" Target="../media/hdphoto3.wdp"/><Relationship Id="rId12" Type="http://schemas.openxmlformats.org/officeDocument/2006/relationships/image" Target="../media/image51.jpg"/><Relationship Id="rId17" Type="http://schemas.openxmlformats.org/officeDocument/2006/relationships/image" Target="../media/image57.jpg"/><Relationship Id="rId25" Type="http://schemas.openxmlformats.org/officeDocument/2006/relationships/image" Target="../media/image68.jpeg"/><Relationship Id="rId33" Type="http://schemas.openxmlformats.org/officeDocument/2006/relationships/image" Target="../media/image76.jpeg"/><Relationship Id="rId38" Type="http://schemas.openxmlformats.org/officeDocument/2006/relationships/image" Target="../media/image81.jpeg"/><Relationship Id="rId46" Type="http://schemas.openxmlformats.org/officeDocument/2006/relationships/image" Target="../media/image89.jpeg"/><Relationship Id="rId59" Type="http://schemas.openxmlformats.org/officeDocument/2006/relationships/image" Target="../media/image102.jpeg"/><Relationship Id="rId67" Type="http://schemas.openxmlformats.org/officeDocument/2006/relationships/image" Target="../media/image110.jpeg"/><Relationship Id="rId20" Type="http://schemas.openxmlformats.org/officeDocument/2006/relationships/image" Target="../media/image60.jpg"/><Relationship Id="rId41" Type="http://schemas.openxmlformats.org/officeDocument/2006/relationships/image" Target="../media/image84.jpeg"/><Relationship Id="rId54" Type="http://schemas.openxmlformats.org/officeDocument/2006/relationships/image" Target="../media/image97.jpeg"/><Relationship Id="rId62" Type="http://schemas.openxmlformats.org/officeDocument/2006/relationships/image" Target="../media/image105.jpeg"/><Relationship Id="rId70" Type="http://schemas.openxmlformats.org/officeDocument/2006/relationships/image" Target="../media/image113.jpeg"/><Relationship Id="rId75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5" Type="http://schemas.openxmlformats.org/officeDocument/2006/relationships/image" Target="../media/image55.jpg"/><Relationship Id="rId23" Type="http://schemas.openxmlformats.org/officeDocument/2006/relationships/image" Target="../media/image66.jpeg"/><Relationship Id="rId28" Type="http://schemas.openxmlformats.org/officeDocument/2006/relationships/image" Target="../media/image71.jpeg"/><Relationship Id="rId36" Type="http://schemas.openxmlformats.org/officeDocument/2006/relationships/image" Target="../media/image79.jpeg"/><Relationship Id="rId49" Type="http://schemas.openxmlformats.org/officeDocument/2006/relationships/image" Target="../media/image92.jpeg"/><Relationship Id="rId57" Type="http://schemas.openxmlformats.org/officeDocument/2006/relationships/image" Target="../media/image100.jpeg"/><Relationship Id="rId10" Type="http://schemas.openxmlformats.org/officeDocument/2006/relationships/image" Target="../media/image49.jpg"/><Relationship Id="rId31" Type="http://schemas.openxmlformats.org/officeDocument/2006/relationships/image" Target="../media/image74.jpeg"/><Relationship Id="rId44" Type="http://schemas.openxmlformats.org/officeDocument/2006/relationships/image" Target="../media/image87.jpeg"/><Relationship Id="rId52" Type="http://schemas.openxmlformats.org/officeDocument/2006/relationships/image" Target="../media/image95.jpeg"/><Relationship Id="rId60" Type="http://schemas.openxmlformats.org/officeDocument/2006/relationships/image" Target="../media/image103.jpeg"/><Relationship Id="rId65" Type="http://schemas.openxmlformats.org/officeDocument/2006/relationships/image" Target="../media/image108.jpeg"/><Relationship Id="rId73" Type="http://schemas.openxmlformats.org/officeDocument/2006/relationships/image" Target="../media/image116.jpeg"/><Relationship Id="rId4" Type="http://schemas.openxmlformats.org/officeDocument/2006/relationships/image" Target="../media/image63.png"/><Relationship Id="rId9" Type="http://schemas.openxmlformats.org/officeDocument/2006/relationships/image" Target="../media/image54.jpg"/><Relationship Id="rId13" Type="http://schemas.openxmlformats.org/officeDocument/2006/relationships/image" Target="../media/image52.jpg"/><Relationship Id="rId18" Type="http://schemas.openxmlformats.org/officeDocument/2006/relationships/image" Target="../media/image58.jpg"/><Relationship Id="rId39" Type="http://schemas.openxmlformats.org/officeDocument/2006/relationships/image" Target="../media/image82.jpeg"/><Relationship Id="rId34" Type="http://schemas.openxmlformats.org/officeDocument/2006/relationships/image" Target="../media/image77.jpeg"/><Relationship Id="rId50" Type="http://schemas.openxmlformats.org/officeDocument/2006/relationships/image" Target="../media/image93.jpeg"/><Relationship Id="rId55" Type="http://schemas.openxmlformats.org/officeDocument/2006/relationships/image" Target="../media/image98.jpeg"/><Relationship Id="rId7" Type="http://schemas.openxmlformats.org/officeDocument/2006/relationships/image" Target="../media/image48.png"/><Relationship Id="rId71" Type="http://schemas.openxmlformats.org/officeDocument/2006/relationships/image" Target="../media/image11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504" y="995661"/>
            <a:ext cx="9144000" cy="2133600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a-IR" b="1" dirty="0">
                <a:latin typeface="IranNastaliq" panose="02000503000000020003" pitchFamily="2" charset="0"/>
                <a:cs typeface="B Nazanin" panose="00000400000000000000" pitchFamily="2" charset="-78"/>
              </a:rPr>
              <a:t>نگاه اجمالی به وضعیت بیماری در کشور</a:t>
            </a:r>
          </a:p>
        </p:txBody>
      </p:sp>
    </p:spTree>
    <p:extLst>
      <p:ext uri="{BB962C8B-B14F-4D97-AF65-F5344CB8AC3E}">
        <p14:creationId xmlns:p14="http://schemas.microsoft.com/office/powerpoint/2010/main" val="400242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4" r="2974" b="20852"/>
          <a:stretch/>
        </p:blipFill>
        <p:spPr>
          <a:xfrm>
            <a:off x="418290" y="115483"/>
            <a:ext cx="9620656" cy="13047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36221" y="242560"/>
            <a:ext cx="1615058" cy="1166532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>
            <a:off x="10311320" y="321371"/>
            <a:ext cx="1118177" cy="1008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0" y="1559084"/>
            <a:ext cx="10315297" cy="44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4" r="2974" b="20852"/>
          <a:stretch/>
        </p:blipFill>
        <p:spPr>
          <a:xfrm>
            <a:off x="418290" y="115483"/>
            <a:ext cx="9620656" cy="13047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136221" y="242560"/>
            <a:ext cx="1615058" cy="1166532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>
            <a:off x="10311320" y="321371"/>
            <a:ext cx="1118177" cy="1008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639" y="1728480"/>
            <a:ext cx="5387722" cy="40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1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4" r="2974" b="20852"/>
          <a:stretch/>
        </p:blipFill>
        <p:spPr>
          <a:xfrm>
            <a:off x="418290" y="115483"/>
            <a:ext cx="9620656" cy="130475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136221" y="242560"/>
            <a:ext cx="1615058" cy="1166532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>
            <a:off x="10311320" y="321371"/>
            <a:ext cx="1118177" cy="1008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721" y="1536317"/>
            <a:ext cx="8313211" cy="45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73004" y="639916"/>
          <a:ext cx="11261912" cy="5164536"/>
        </p:xfrm>
        <a:graphic>
          <a:graphicData uri="http://schemas.openxmlformats.org/drawingml/2006/table">
            <a:tbl>
              <a:tblPr rtl="1"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1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832">
                <a:tc gridSpan="5">
                  <a:txBody>
                    <a:bodyPr/>
                    <a:lstStyle/>
                    <a:p>
                      <a:pPr algn="ctr" rtl="1"/>
                      <a:r>
                        <a:rPr lang="fa-IR" sz="36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 شاخص غیر مستقیم برای تحلیل وضعیت اپیدمیولوژی اچ</a:t>
                      </a:r>
                      <a:r>
                        <a:rPr lang="fa-IR" sz="3600" baseline="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آی وی</a:t>
                      </a:r>
                      <a:r>
                        <a:rPr lang="fa-IR" sz="36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352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6352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درصد</a:t>
                      </a:r>
                      <a:r>
                        <a:rPr lang="fa-IR" sz="3200" b="1" baseline="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زنان مبتلا</a:t>
                      </a:r>
                      <a:endParaRPr lang="fa-IR" sz="3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راه انتقال جنسی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درصد ابتلا کودکان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میزان</a:t>
                      </a:r>
                      <a:r>
                        <a:rPr lang="fa-IR" sz="3200" b="1" baseline="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پیشرفت بیماری بدوتشخیص</a:t>
                      </a:r>
                      <a:endParaRPr lang="fa-IR" sz="3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درصد مرگ در سال اول تشخیص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52" y="2306446"/>
            <a:ext cx="1496988" cy="1547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357" y="2168124"/>
            <a:ext cx="1607123" cy="16618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601" y="2271912"/>
            <a:ext cx="1563783" cy="1617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90" y="2246111"/>
            <a:ext cx="1555338" cy="16082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94" y="2306446"/>
            <a:ext cx="1496988" cy="154795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3003" y="403617"/>
          <a:ext cx="11261912" cy="5400834"/>
        </p:xfrm>
        <a:graphic>
          <a:graphicData uri="http://schemas.openxmlformats.org/drawingml/2006/table">
            <a:tbl>
              <a:tblPr rtl="1"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12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2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6592">
                <a:tc gridSpan="5">
                  <a:txBody>
                    <a:bodyPr/>
                    <a:lstStyle/>
                    <a:p>
                      <a:pPr algn="ctr" rtl="1"/>
                      <a:r>
                        <a:rPr lang="fa-IR" sz="360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5 شاخص غیر مستقیم برای تحلیل وضعیت اپیدمیولوژی بیماری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121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121"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درصد</a:t>
                      </a:r>
                      <a:r>
                        <a:rPr lang="fa-IR" sz="3200" b="1" baseline="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زنان مبتلا</a:t>
                      </a:r>
                      <a:endParaRPr lang="fa-IR" sz="3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راه انتقال جنسی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درصد ابتلا کودکان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میزان</a:t>
                      </a:r>
                      <a:r>
                        <a:rPr lang="fa-IR" sz="3200" b="1" baseline="0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 پیشرفت بیماری بدوتشخیص</a:t>
                      </a:r>
                      <a:endParaRPr lang="fa-IR" sz="3200" b="1" dirty="0">
                        <a:solidFill>
                          <a:schemeClr val="bg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3200" b="1" dirty="0">
                          <a:solidFill>
                            <a:schemeClr val="bg1"/>
                          </a:solidFill>
                          <a:cs typeface="B Nazanin" panose="00000400000000000000" pitchFamily="2" charset="-78"/>
                        </a:rPr>
                        <a:t>درصد مرگ در سال اول تشخیص</a:t>
                      </a: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64694" y="2113130"/>
            <a:ext cx="10563188" cy="1716827"/>
            <a:chOff x="829292" y="2140626"/>
            <a:chExt cx="10563188" cy="171682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1" t="3882" r="6914" b="50314"/>
            <a:stretch/>
          </p:blipFill>
          <p:spPr>
            <a:xfrm>
              <a:off x="9800279" y="2140626"/>
              <a:ext cx="1592201" cy="164866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1" t="3882" r="6914" b="50314"/>
            <a:stretch/>
          </p:blipFill>
          <p:spPr>
            <a:xfrm>
              <a:off x="7556727" y="2202826"/>
              <a:ext cx="1568453" cy="162407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1" t="3882" r="6914" b="50314"/>
            <a:stretch/>
          </p:blipFill>
          <p:spPr>
            <a:xfrm>
              <a:off x="5301998" y="2164953"/>
              <a:ext cx="1605030" cy="16619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1" t="3882" r="6914" b="50314"/>
            <a:stretch/>
          </p:blipFill>
          <p:spPr>
            <a:xfrm>
              <a:off x="2894771" y="2278948"/>
              <a:ext cx="1516731" cy="157051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51" t="3882" r="6914" b="50314"/>
            <a:stretch/>
          </p:blipFill>
          <p:spPr>
            <a:xfrm>
              <a:off x="829292" y="2218613"/>
              <a:ext cx="1582716" cy="1638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2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1CAA9-2407-D893-6E57-CC09E5C0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37" y="444252"/>
            <a:ext cx="9731826" cy="544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19E4B-22CE-021A-94FE-E03F7B666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2" y="375523"/>
            <a:ext cx="9786513" cy="54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5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7E55C-3FBA-229A-D5C4-02240CFD2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73" y="324535"/>
            <a:ext cx="10053328" cy="56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3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4504" y="995661"/>
            <a:ext cx="9144000" cy="2133600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a-IR" b="1" dirty="0">
                <a:latin typeface="IranNastaliq" panose="02000503000000020003" pitchFamily="2" charset="0"/>
                <a:cs typeface="B Nazanin" panose="00000400000000000000" pitchFamily="2" charset="-78"/>
              </a:rPr>
              <a:t>اهمیت توجه به استیگما  در برنامه کنترل بیماری</a:t>
            </a:r>
          </a:p>
        </p:txBody>
      </p:sp>
    </p:spTree>
    <p:extLst>
      <p:ext uri="{BB962C8B-B14F-4D97-AF65-F5344CB8AC3E}">
        <p14:creationId xmlns:p14="http://schemas.microsoft.com/office/powerpoint/2010/main" val="44748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61" y="2193186"/>
            <a:ext cx="3558113" cy="3558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62" y="79163"/>
            <a:ext cx="10918882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673" t="11684" r="5538"/>
          <a:stretch/>
        </p:blipFill>
        <p:spPr>
          <a:xfrm>
            <a:off x="2038959" y="0"/>
            <a:ext cx="8260080" cy="60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3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7806" y="83971"/>
            <a:ext cx="1371600" cy="124358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 flipH="1">
            <a:off x="467802" y="218038"/>
            <a:ext cx="927247" cy="8366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33756" y="143183"/>
            <a:ext cx="10277175" cy="1246208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anose="00000400000000000000" pitchFamily="2" charset="-78"/>
              </a:rPr>
              <a:t>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B Nazanin" panose="00000400000000000000" pitchFamily="2" charset="-78"/>
              </a:rPr>
              <a:t>Cascade Care and Treatment</a:t>
            </a:r>
            <a:endParaRPr lang="fa-I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B Nazanin" panose="000004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65E1ED-F434-5C49-D292-6370E025D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86" y="1450676"/>
            <a:ext cx="9009713" cy="46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9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238" y="2798371"/>
            <a:ext cx="3952240" cy="1463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2  Titr" panose="00000700000000000000" pitchFamily="2" charset="-78"/>
              </a:rPr>
              <a:t>طول عمر نرمال بیمار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74000" y="2634207"/>
            <a:ext cx="4053840" cy="14427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>
                <a:cs typeface="2  Titr" panose="00000700000000000000" pitchFamily="2" charset="-78"/>
              </a:rPr>
              <a:t>کاهش خطر انتقال به دیگران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3" y="4390798"/>
            <a:ext cx="1759281" cy="1627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0" b="86570" l="2462" r="94385">
                        <a14:backgroundMark x1="18692" y1="58551" x2="18692" y2="58551"/>
                        <a14:backgroundMark x1="18692" y1="58551" x2="19462" y2="58841"/>
                        <a14:backgroundMark x1="19462" y1="60483" x2="19462" y2="60483"/>
                        <a14:backgroundMark x1="50538" y1="78841" x2="50538" y2="78841"/>
                        <a14:backgroundMark x1="82846" y1="60773" x2="82846" y2="60773"/>
                        <a14:backgroundMark x1="69000" y1="42415" x2="69000" y2="42415"/>
                        <a14:backgroundMark x1="84846" y1="60193" x2="84846" y2="60193"/>
                        <a14:backgroundMark x1="24846" y1="70145" x2="24846" y2="70145"/>
                        <a14:backgroundMark x1="24615" y1="74976" x2="24615" y2="74976"/>
                        <a14:backgroundMark x1="30231" y1="41836" x2="30231" y2="41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346" y="3692453"/>
            <a:ext cx="3453147" cy="2749236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16200000">
            <a:off x="5470357" y="-2003031"/>
            <a:ext cx="1058245" cy="8544560"/>
          </a:xfrm>
          <a:prstGeom prst="rightBrace">
            <a:avLst>
              <a:gd name="adj1" fmla="val 65151"/>
              <a:gd name="adj2" fmla="val 50000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838" y="0"/>
            <a:ext cx="1538241" cy="216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Elbow Connector 73"/>
          <p:cNvCxnSpPr/>
          <p:nvPr/>
        </p:nvCxnSpPr>
        <p:spPr>
          <a:xfrm rot="16200000" flipH="1">
            <a:off x="7445388" y="136903"/>
            <a:ext cx="1071731" cy="3228999"/>
          </a:xfrm>
          <a:prstGeom prst="bentConnector3">
            <a:avLst>
              <a:gd name="adj1" fmla="val 50000"/>
            </a:avLst>
          </a:prstGeom>
          <a:ln w="57150">
            <a:solidFill>
              <a:srgbClr val="0066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>
            <a:off x="4443483" y="347555"/>
            <a:ext cx="1055289" cy="2791255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67" idx="0"/>
          </p:cNvCxnSpPr>
          <p:nvPr/>
        </p:nvCxnSpPr>
        <p:spPr>
          <a:xfrm rot="16200000" flipH="1">
            <a:off x="9062811" y="3906248"/>
            <a:ext cx="1306194" cy="3943"/>
          </a:xfrm>
          <a:prstGeom prst="bentConnector3">
            <a:avLst>
              <a:gd name="adj1" fmla="val 50000"/>
            </a:avLst>
          </a:prstGeom>
          <a:ln w="57150">
            <a:solidFill>
              <a:srgbClr val="0066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5400000">
            <a:off x="1912279" y="2975740"/>
            <a:ext cx="1249002" cy="2077438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7" name="Elbow Connector 96"/>
          <p:cNvCxnSpPr/>
          <p:nvPr/>
        </p:nvCxnSpPr>
        <p:spPr>
          <a:xfrm rot="16200000" flipH="1">
            <a:off x="3925217" y="3040239"/>
            <a:ext cx="1233287" cy="1932723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80" y="2264989"/>
            <a:ext cx="4816257" cy="171312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2" y="2143058"/>
            <a:ext cx="6395258" cy="18350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075" y="4561317"/>
            <a:ext cx="4901609" cy="18899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622" y="4546431"/>
            <a:ext cx="3225064" cy="206672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855" y="4541824"/>
            <a:ext cx="2969009" cy="1926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b="23339"/>
          <a:stretch/>
        </p:blipFill>
        <p:spPr>
          <a:xfrm>
            <a:off x="1375188" y="247682"/>
            <a:ext cx="9838928" cy="9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5" b="97639" l="462" r="99538">
                        <a14:foregroundMark x1="23385" y1="15298" x2="17923" y2="69918"/>
                        <a14:foregroundMark x1="17923" y1="69918" x2="32385" y2="22998"/>
                        <a14:foregroundMark x1="22615" y1="15503" x2="13231" y2="32752"/>
                        <a14:foregroundMark x1="14000" y1="28439" x2="14000" y2="28439"/>
                        <a14:foregroundMark x1="19462" y1="11396" x2="19462" y2="11396"/>
                        <a14:foregroundMark x1="32231" y1="17351" x2="32231" y2="17351"/>
                        <a14:foregroundMark x1="32846" y1="38604" x2="32846" y2="38604"/>
                        <a14:foregroundMark x1="28692" y1="47741" x2="36154" y2="21766"/>
                        <a14:foregroundMark x1="19308" y1="11602" x2="11692" y2="39220"/>
                        <a14:foregroundMark x1="49692" y1="32341" x2="49692" y2="32341"/>
                        <a14:foregroundMark x1="47385" y1="42710" x2="47385" y2="42710"/>
                        <a14:foregroundMark x1="41154" y1="53388" x2="41154" y2="53388"/>
                        <a14:foregroundMark x1="39077" y1="66632" x2="38462" y2="66838"/>
                        <a14:foregroundMark x1="32692" y1="89117" x2="43308" y2="41684"/>
                        <a14:foregroundMark x1="45769" y1="29466" x2="43769" y2="41684"/>
                        <a14:foregroundMark x1="50154" y1="33368" x2="47846" y2="42094"/>
                        <a14:foregroundMark x1="41154" y1="29261" x2="39231" y2="40657"/>
                        <a14:foregroundMark x1="3615" y1="44353" x2="7769" y2="56879"/>
                        <a14:foregroundMark x1="14538" y1="51437" x2="18231" y2="88090"/>
                        <a14:foregroundMark x1="12462" y1="66222" x2="13538" y2="79774"/>
                        <a14:foregroundMark x1="11231" y1="59959" x2="10462" y2="68480"/>
                        <a14:foregroundMark x1="26308" y1="59959" x2="25077" y2="83470"/>
                        <a14:foregroundMark x1="27769" y1="86961" x2="29308" y2="89322"/>
                        <a14:foregroundMark x1="30538" y1="91376" x2="30538" y2="91376"/>
                        <a14:foregroundMark x1="20538" y1="93224" x2="20538" y2="93224"/>
                        <a14:foregroundMark x1="18231" y1="90965" x2="18077" y2="94661"/>
                        <a14:foregroundMark x1="34923" y1="55441" x2="34923" y2="55441"/>
                        <a14:backgroundMark x1="73385" y1="13244" x2="63385" y2="1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6" r="47964"/>
          <a:stretch/>
        </p:blipFill>
        <p:spPr>
          <a:xfrm flipH="1">
            <a:off x="10876362" y="4677178"/>
            <a:ext cx="1210863" cy="16925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5" b="97639" l="462" r="99538">
                        <a14:foregroundMark x1="23385" y1="15298" x2="17923" y2="69918"/>
                        <a14:foregroundMark x1="17923" y1="69918" x2="32385" y2="22998"/>
                        <a14:foregroundMark x1="22615" y1="15503" x2="13231" y2="32752"/>
                        <a14:foregroundMark x1="14000" y1="28439" x2="14000" y2="28439"/>
                        <a14:foregroundMark x1="19462" y1="11396" x2="19462" y2="11396"/>
                        <a14:foregroundMark x1="32231" y1="17351" x2="32231" y2="17351"/>
                        <a14:foregroundMark x1="32846" y1="38604" x2="32846" y2="38604"/>
                        <a14:foregroundMark x1="28692" y1="47741" x2="36154" y2="21766"/>
                        <a14:foregroundMark x1="19308" y1="11602" x2="11692" y2="39220"/>
                        <a14:foregroundMark x1="49692" y1="32341" x2="49692" y2="32341"/>
                        <a14:foregroundMark x1="47385" y1="42710" x2="47385" y2="42710"/>
                        <a14:foregroundMark x1="41154" y1="53388" x2="41154" y2="53388"/>
                        <a14:foregroundMark x1="39077" y1="66632" x2="38462" y2="66838"/>
                        <a14:foregroundMark x1="32692" y1="89117" x2="43308" y2="41684"/>
                        <a14:foregroundMark x1="45769" y1="29466" x2="43769" y2="41684"/>
                        <a14:foregroundMark x1="50154" y1="33368" x2="47846" y2="42094"/>
                        <a14:foregroundMark x1="41154" y1="29261" x2="39231" y2="40657"/>
                        <a14:foregroundMark x1="3615" y1="44353" x2="7769" y2="56879"/>
                        <a14:foregroundMark x1="14538" y1="51437" x2="18231" y2="88090"/>
                        <a14:foregroundMark x1="12462" y1="66222" x2="13538" y2="79774"/>
                        <a14:foregroundMark x1="11231" y1="59959" x2="10462" y2="68480"/>
                        <a14:foregroundMark x1="26308" y1="59959" x2="25077" y2="83470"/>
                        <a14:foregroundMark x1="27769" y1="86961" x2="29308" y2="89322"/>
                        <a14:foregroundMark x1="30538" y1="91376" x2="30538" y2="91376"/>
                        <a14:foregroundMark x1="20538" y1="93224" x2="20538" y2="93224"/>
                        <a14:foregroundMark x1="18231" y1="90965" x2="18077" y2="94661"/>
                        <a14:foregroundMark x1="34923" y1="55441" x2="34923" y2="55441"/>
                        <a14:backgroundMark x1="73385" y1="13244" x2="63385" y2="14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6" r="47964"/>
          <a:stretch/>
        </p:blipFill>
        <p:spPr>
          <a:xfrm rot="261593">
            <a:off x="112669" y="4778912"/>
            <a:ext cx="1085727" cy="15176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95" flipH="1">
            <a:off x="262296" y="805738"/>
            <a:ext cx="1684435" cy="17401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01" y="1360394"/>
            <a:ext cx="1628709" cy="16825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077867" y="2755036"/>
            <a:ext cx="4621169" cy="4102964"/>
            <a:chOff x="4077867" y="2755036"/>
            <a:chExt cx="4621169" cy="4102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77867" y="2755036"/>
              <a:ext cx="4621169" cy="4102964"/>
            </a:xfrm>
            <a:prstGeom prst="rect">
              <a:avLst/>
            </a:prstGeom>
          </p:spPr>
        </p:pic>
        <p:sp>
          <p:nvSpPr>
            <p:cNvPr id="23" name="Flowchart: Alternate Process 22"/>
            <p:cNvSpPr/>
            <p:nvPr/>
          </p:nvSpPr>
          <p:spPr>
            <a:xfrm>
              <a:off x="5886928" y="3042976"/>
              <a:ext cx="1061480" cy="502248"/>
            </a:xfrm>
            <a:prstGeom prst="flowChartAlternateProcess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HIV</a:t>
              </a:r>
              <a:endParaRPr lang="fa-I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0" t="-4864" r="-4084" b="13106"/>
            <a:stretch/>
          </p:blipFill>
          <p:spPr>
            <a:xfrm>
              <a:off x="6104964" y="4972075"/>
              <a:ext cx="859554" cy="136357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8422">
            <a:off x="5394365" y="193503"/>
            <a:ext cx="3206774" cy="31762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17896">
            <a:off x="1224898" y="223847"/>
            <a:ext cx="4353728" cy="47170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00996">
            <a:off x="7534131" y="421164"/>
            <a:ext cx="3938357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79" y="304165"/>
            <a:ext cx="10798233" cy="1657639"/>
          </a:xfrm>
          <a:solidFill>
            <a:schemeClr val="bg1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fa-I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خطاهای شایع در آموزش اچ آی وی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0" y="2205435"/>
            <a:ext cx="3505086" cy="3505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96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2" b="89969" l="8000" r="90000">
                        <a14:foregroundMark x1="15538" y1="50993" x2="15538" y2="50993"/>
                        <a14:foregroundMark x1="15769" y1="46499" x2="15769" y2="46499"/>
                        <a14:foregroundMark x1="15692" y1="39289" x2="15692" y2="39289"/>
                        <a14:foregroundMark x1="15231" y1="34901" x2="15231" y2="34901"/>
                        <a14:foregroundMark x1="20538" y1="24765" x2="20538" y2="24765"/>
                        <a14:foregroundMark x1="20462" y1="21526" x2="20462" y2="21526"/>
                        <a14:foregroundMark x1="26077" y1="21421" x2="26077" y2="21421"/>
                        <a14:foregroundMark x1="26615" y1="19018" x2="26615" y2="19018"/>
                        <a14:foregroundMark x1="27154" y1="17659" x2="27154" y2="17659"/>
                        <a14:foregroundMark x1="18615" y1="20690" x2="18615" y2="20690"/>
                        <a14:foregroundMark x1="16462" y1="23615" x2="16462" y2="23615"/>
                        <a14:foregroundMark x1="47769" y1="83908" x2="47769" y2="83908"/>
                        <a14:foregroundMark x1="45846" y1="82550" x2="45846" y2="82550"/>
                        <a14:foregroundMark x1="36154" y1="79937" x2="36154" y2="79937"/>
                        <a14:foregroundMark x1="36385" y1="78161" x2="36385" y2="78161"/>
                        <a14:foregroundMark x1="85692" y1="42947" x2="85692" y2="42947"/>
                        <a14:foregroundMark x1="79846" y1="35005" x2="79846" y2="35005"/>
                        <a14:foregroundMark x1="80462" y1="30930" x2="80462" y2="30930"/>
                        <a14:foregroundMark x1="78538" y1="32184" x2="78538" y2="32184"/>
                        <a14:foregroundMark x1="74769" y1="32184" x2="74769" y2="32184"/>
                        <a14:foregroundMark x1="73231" y1="32706" x2="73231" y2="32706"/>
                        <a14:foregroundMark x1="77154" y1="34065" x2="77154" y2="34065"/>
                        <a14:foregroundMark x1="71154" y1="26855" x2="71154" y2="26855"/>
                        <a14:foregroundMark x1="13538" y1="48276" x2="13538" y2="48276"/>
                        <a14:foregroundMark x1="13538" y1="49634" x2="13538" y2="49634"/>
                        <a14:foregroundMark x1="13077" y1="50470" x2="13077" y2="50470"/>
                        <a14:foregroundMark x1="30769" y1="34065" x2="30769" y2="34065"/>
                        <a14:foregroundMark x1="30231" y1="28527" x2="30231" y2="28527"/>
                        <a14:foregroundMark x1="31308" y1="26541" x2="31308" y2="26541"/>
                        <a14:foregroundMark x1="31308" y1="26541" x2="31308" y2="26541"/>
                        <a14:foregroundMark x1="31308" y1="26541" x2="31308" y2="26541"/>
                        <a14:foregroundMark x1="29462" y1="26228" x2="29462" y2="26228"/>
                        <a14:foregroundMark x1="27385" y1="28631" x2="27385" y2="28631"/>
                        <a14:foregroundMark x1="31538" y1="29467" x2="31538" y2="29467"/>
                        <a14:foregroundMark x1="49385" y1="21944" x2="49385" y2="21944"/>
                        <a14:foregroundMark x1="48615" y1="18704" x2="48615" y2="18704"/>
                        <a14:foregroundMark x1="47385" y1="21108" x2="47385" y2="21108"/>
                        <a14:foregroundMark x1="45923" y1="24869" x2="45923" y2="24869"/>
                        <a14:foregroundMark x1="48692" y1="24451" x2="48692" y2="24451"/>
                        <a14:foregroundMark x1="48615" y1="25601" x2="48615" y2="25601"/>
                        <a14:foregroundMark x1="48538" y1="26750" x2="48538" y2="26750"/>
                        <a14:foregroundMark x1="47154" y1="27377" x2="47154" y2="27377"/>
                        <a14:foregroundMark x1="50000" y1="26437" x2="50000" y2="26437"/>
                        <a14:foregroundMark x1="49462" y1="27168" x2="49462" y2="27168"/>
                        <a14:foregroundMark x1="44769" y1="27168" x2="44769" y2="27168"/>
                        <a14:foregroundMark x1="44000" y1="22884" x2="44000" y2="22884"/>
                        <a14:foregroundMark x1="43692" y1="27482" x2="43692" y2="27482"/>
                        <a14:foregroundMark x1="43231" y1="28109" x2="43231" y2="28109"/>
                        <a14:foregroundMark x1="50077" y1="27273" x2="50077" y2="27273"/>
                        <a14:foregroundMark x1="42923" y1="29467" x2="51462" y2="26332"/>
                        <a14:backgroundMark x1="30000" y1="28527" x2="30000" y2="28527"/>
                        <a14:backgroundMark x1="30077" y1="31348" x2="30077" y2="31348"/>
                        <a14:backgroundMark x1="28308" y1="29258" x2="28308" y2="29258"/>
                        <a14:backgroundMark x1="29769" y1="25914" x2="29769" y2="25914"/>
                        <a14:backgroundMark x1="29923" y1="29572" x2="29923" y2="29572"/>
                        <a14:backgroundMark x1="26308" y1="29363" x2="26308" y2="29363"/>
                        <a14:backgroundMark x1="38615" y1="30512" x2="50846" y2="26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11060" r="23466" b="25898"/>
          <a:stretch/>
        </p:blipFill>
        <p:spPr>
          <a:xfrm>
            <a:off x="2567608" y="216336"/>
            <a:ext cx="6624736" cy="48411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36541" y="1527243"/>
            <a:ext cx="4338977" cy="4497299"/>
            <a:chOff x="2771800" y="1556792"/>
            <a:chExt cx="3963694" cy="396369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556792"/>
              <a:ext cx="3963694" cy="396369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71088" y="2601286"/>
              <a:ext cx="103332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HIV</a:t>
              </a:r>
              <a:endPara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1508" y="-152680"/>
            <a:ext cx="11433831" cy="6491360"/>
            <a:chOff x="1240875" y="6408714"/>
            <a:chExt cx="9264014" cy="5928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47" b="89938" l="4769" r="94000">
                          <a14:foregroundMark x1="10846" y1="29979" x2="10846" y2="29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7327" r="5795" b="18353"/>
            <a:stretch/>
          </p:blipFill>
          <p:spPr>
            <a:xfrm>
              <a:off x="1240875" y="6450653"/>
              <a:ext cx="8604956" cy="588697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647" b="89938" l="4769" r="94000">
                          <a14:foregroundMark x1="10846" y1="29979" x2="10846" y2="29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7327" r="5795" b="18353"/>
            <a:stretch/>
          </p:blipFill>
          <p:spPr>
            <a:xfrm flipH="1">
              <a:off x="1899933" y="6408714"/>
              <a:ext cx="8604956" cy="5886977"/>
            </a:xfrm>
            <a:prstGeom prst="rect">
              <a:avLst/>
            </a:prstGeom>
          </p:spPr>
        </p:pic>
      </p:grpSp>
      <p:pic>
        <p:nvPicPr>
          <p:cNvPr id="11" name="Picture 10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30" y="2155936"/>
            <a:ext cx="1284602" cy="1171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3917190" y="4837588"/>
            <a:ext cx="1225900" cy="1186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660" y="649578"/>
            <a:ext cx="1805231" cy="1316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123" y="3439758"/>
            <a:ext cx="1298656" cy="1156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30" y="3327112"/>
            <a:ext cx="1511534" cy="123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61" y="4676786"/>
            <a:ext cx="1190340" cy="1280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94" y="4597367"/>
            <a:ext cx="2106929" cy="1439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13" y="728456"/>
            <a:ext cx="1236539" cy="1237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61" y="4996066"/>
            <a:ext cx="1253805" cy="1253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 preferRelativeResize="0"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31" y="407926"/>
            <a:ext cx="1357879" cy="1236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 preferRelativeResize="0"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5" y="4641701"/>
            <a:ext cx="1783050" cy="1350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 preferRelativeResize="0"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10" y="769680"/>
            <a:ext cx="1928800" cy="127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 preferRelativeResize="0"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41" y="638948"/>
            <a:ext cx="1277089" cy="1196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 preferRelativeResize="0"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30" y="2058820"/>
            <a:ext cx="1433397" cy="1182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04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2" b="89969" l="8000" r="90000">
                        <a14:foregroundMark x1="15538" y1="50993" x2="15538" y2="50993"/>
                        <a14:foregroundMark x1="15769" y1="46499" x2="15769" y2="46499"/>
                        <a14:foregroundMark x1="15692" y1="39289" x2="15692" y2="39289"/>
                        <a14:foregroundMark x1="15231" y1="34901" x2="15231" y2="34901"/>
                        <a14:foregroundMark x1="20538" y1="24765" x2="20538" y2="24765"/>
                        <a14:foregroundMark x1="20462" y1="21526" x2="20462" y2="21526"/>
                        <a14:foregroundMark x1="26077" y1="21421" x2="26077" y2="21421"/>
                        <a14:foregroundMark x1="26615" y1="19018" x2="26615" y2="19018"/>
                        <a14:foregroundMark x1="27154" y1="17659" x2="27154" y2="17659"/>
                        <a14:foregroundMark x1="18615" y1="20690" x2="18615" y2="20690"/>
                        <a14:foregroundMark x1="16462" y1="23615" x2="16462" y2="23615"/>
                        <a14:foregroundMark x1="47769" y1="83908" x2="47769" y2="83908"/>
                        <a14:foregroundMark x1="45846" y1="82550" x2="45846" y2="82550"/>
                        <a14:foregroundMark x1="36154" y1="79937" x2="36154" y2="79937"/>
                        <a14:foregroundMark x1="36385" y1="78161" x2="36385" y2="78161"/>
                        <a14:foregroundMark x1="85692" y1="42947" x2="85692" y2="42947"/>
                        <a14:foregroundMark x1="79846" y1="35005" x2="79846" y2="35005"/>
                        <a14:foregroundMark x1="80462" y1="30930" x2="80462" y2="30930"/>
                        <a14:foregroundMark x1="78538" y1="32184" x2="78538" y2="32184"/>
                        <a14:foregroundMark x1="74769" y1="32184" x2="74769" y2="32184"/>
                        <a14:foregroundMark x1="73231" y1="32706" x2="73231" y2="32706"/>
                        <a14:foregroundMark x1="77154" y1="34065" x2="77154" y2="34065"/>
                        <a14:foregroundMark x1="71154" y1="26855" x2="71154" y2="26855"/>
                        <a14:foregroundMark x1="13538" y1="48276" x2="13538" y2="48276"/>
                        <a14:foregroundMark x1="13538" y1="49634" x2="13538" y2="49634"/>
                        <a14:foregroundMark x1="13077" y1="50470" x2="13077" y2="50470"/>
                        <a14:foregroundMark x1="30769" y1="34065" x2="30769" y2="34065"/>
                        <a14:foregroundMark x1="30231" y1="28527" x2="30231" y2="28527"/>
                        <a14:foregroundMark x1="31308" y1="26541" x2="31308" y2="26541"/>
                        <a14:foregroundMark x1="31308" y1="26541" x2="31308" y2="26541"/>
                        <a14:foregroundMark x1="31308" y1="26541" x2="31308" y2="26541"/>
                        <a14:foregroundMark x1="29462" y1="26228" x2="29462" y2="26228"/>
                        <a14:foregroundMark x1="27385" y1="28631" x2="27385" y2="28631"/>
                        <a14:foregroundMark x1="31538" y1="29467" x2="31538" y2="29467"/>
                        <a14:foregroundMark x1="49385" y1="21944" x2="49385" y2="21944"/>
                        <a14:foregroundMark x1="48615" y1="18704" x2="48615" y2="18704"/>
                        <a14:foregroundMark x1="47385" y1="21108" x2="47385" y2="21108"/>
                        <a14:foregroundMark x1="45923" y1="24869" x2="45923" y2="24869"/>
                        <a14:foregroundMark x1="48692" y1="24451" x2="48692" y2="24451"/>
                        <a14:foregroundMark x1="48615" y1="25601" x2="48615" y2="25601"/>
                        <a14:foregroundMark x1="48538" y1="26750" x2="48538" y2="26750"/>
                        <a14:foregroundMark x1="47154" y1="27377" x2="47154" y2="27377"/>
                        <a14:foregroundMark x1="50000" y1="26437" x2="50000" y2="26437"/>
                        <a14:foregroundMark x1="49462" y1="27168" x2="49462" y2="27168"/>
                        <a14:foregroundMark x1="44769" y1="27168" x2="44769" y2="27168"/>
                        <a14:foregroundMark x1="44000" y1="22884" x2="44000" y2="22884"/>
                        <a14:foregroundMark x1="43692" y1="27482" x2="43692" y2="27482"/>
                        <a14:foregroundMark x1="43231" y1="28109" x2="43231" y2="28109"/>
                        <a14:foregroundMark x1="50077" y1="27273" x2="50077" y2="27273"/>
                        <a14:foregroundMark x1="42923" y1="29467" x2="51462" y2="26332"/>
                        <a14:backgroundMark x1="30000" y1="28527" x2="30000" y2="28527"/>
                        <a14:backgroundMark x1="30077" y1="31348" x2="30077" y2="31348"/>
                        <a14:backgroundMark x1="28308" y1="29258" x2="28308" y2="29258"/>
                        <a14:backgroundMark x1="29769" y1="25914" x2="29769" y2="25914"/>
                        <a14:backgroundMark x1="29923" y1="29572" x2="29923" y2="29572"/>
                        <a14:backgroundMark x1="26308" y1="29363" x2="26308" y2="29363"/>
                        <a14:backgroundMark x1="38615" y1="30512" x2="50846" y2="26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11060" r="23466" b="25898"/>
          <a:stretch/>
        </p:blipFill>
        <p:spPr>
          <a:xfrm>
            <a:off x="2567608" y="216336"/>
            <a:ext cx="6624736" cy="4841153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5385" l="3154" r="96692">
                        <a14:foregroundMark x1="45385" y1="37154" x2="45385" y2="37154"/>
                        <a14:foregroundMark x1="56000" y1="20231" x2="56000" y2="20231"/>
                        <a14:foregroundMark x1="53769" y1="20231" x2="53769" y2="20231"/>
                        <a14:foregroundMark x1="45538" y1="18846" x2="45538" y2="18846"/>
                        <a14:foregroundMark x1="44231" y1="15769" x2="57000" y2="26154"/>
                        <a14:foregroundMark x1="44154" y1="38538" x2="53077" y2="53000"/>
                        <a14:foregroundMark x1="35462" y1="64154" x2="35462" y2="64154"/>
                        <a14:backgroundMark x1="28154" y1="41231" x2="28154" y2="41231"/>
                        <a14:backgroundMark x1="30538" y1="16615" x2="20077" y2="57846"/>
                        <a14:backgroundMark x1="46923" y1="80077" x2="46923" y2="80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7201" r="19240" b="5570"/>
          <a:stretch/>
        </p:blipFill>
        <p:spPr>
          <a:xfrm>
            <a:off x="5518516" y="1780256"/>
            <a:ext cx="1843876" cy="2603119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2" b="89969" l="8000" r="90000">
                        <a14:foregroundMark x1="15538" y1="50993" x2="15538" y2="50993"/>
                        <a14:foregroundMark x1="15769" y1="46499" x2="15769" y2="46499"/>
                        <a14:foregroundMark x1="15692" y1="39289" x2="15692" y2="39289"/>
                        <a14:foregroundMark x1="15231" y1="34901" x2="15231" y2="34901"/>
                        <a14:foregroundMark x1="20538" y1="24765" x2="20538" y2="24765"/>
                        <a14:foregroundMark x1="20462" y1="21526" x2="20462" y2="21526"/>
                        <a14:foregroundMark x1="26077" y1="21421" x2="26077" y2="21421"/>
                        <a14:foregroundMark x1="26615" y1="19018" x2="26615" y2="19018"/>
                        <a14:foregroundMark x1="27154" y1="17659" x2="27154" y2="17659"/>
                        <a14:foregroundMark x1="18615" y1="20690" x2="18615" y2="20690"/>
                        <a14:foregroundMark x1="16462" y1="23615" x2="16462" y2="23615"/>
                        <a14:foregroundMark x1="47769" y1="83908" x2="47769" y2="83908"/>
                        <a14:foregroundMark x1="45846" y1="82550" x2="45846" y2="82550"/>
                        <a14:foregroundMark x1="36154" y1="79937" x2="36154" y2="79937"/>
                        <a14:foregroundMark x1="36385" y1="78161" x2="36385" y2="78161"/>
                        <a14:foregroundMark x1="85692" y1="42947" x2="85692" y2="42947"/>
                        <a14:foregroundMark x1="79846" y1="35005" x2="79846" y2="35005"/>
                        <a14:foregroundMark x1="80462" y1="30930" x2="80462" y2="30930"/>
                        <a14:foregroundMark x1="78538" y1="32184" x2="78538" y2="32184"/>
                        <a14:foregroundMark x1="74769" y1="32184" x2="74769" y2="32184"/>
                        <a14:foregroundMark x1="73231" y1="32706" x2="73231" y2="32706"/>
                        <a14:foregroundMark x1="77154" y1="34065" x2="77154" y2="34065"/>
                        <a14:foregroundMark x1="71154" y1="26855" x2="71154" y2="26855"/>
                        <a14:foregroundMark x1="13538" y1="48276" x2="13538" y2="48276"/>
                        <a14:foregroundMark x1="13538" y1="49634" x2="13538" y2="49634"/>
                        <a14:foregroundMark x1="13077" y1="50470" x2="13077" y2="50470"/>
                        <a14:foregroundMark x1="30769" y1="34065" x2="30769" y2="34065"/>
                        <a14:foregroundMark x1="30231" y1="28527" x2="30231" y2="28527"/>
                        <a14:foregroundMark x1="31308" y1="26541" x2="31308" y2="26541"/>
                        <a14:foregroundMark x1="31308" y1="26541" x2="31308" y2="26541"/>
                        <a14:foregroundMark x1="31308" y1="26541" x2="31308" y2="26541"/>
                        <a14:foregroundMark x1="29462" y1="26228" x2="29462" y2="26228"/>
                        <a14:foregroundMark x1="27385" y1="28631" x2="27385" y2="28631"/>
                        <a14:foregroundMark x1="31538" y1="29467" x2="31538" y2="29467"/>
                        <a14:foregroundMark x1="81692" y1="58725" x2="81692" y2="58725"/>
                        <a14:foregroundMark x1="83385" y1="56531" x2="83385" y2="56531"/>
                        <a14:foregroundMark x1="84077" y1="60188" x2="84077" y2="60188"/>
                        <a14:foregroundMark x1="85231" y1="61546" x2="85231" y2="61546"/>
                        <a14:foregroundMark x1="75154" y1="57053" x2="75154" y2="57053"/>
                        <a14:foregroundMark x1="77692" y1="58203" x2="77692" y2="58203"/>
                        <a14:foregroundMark x1="77923" y1="55277" x2="77923" y2="55277"/>
                        <a14:foregroundMark x1="79231" y1="59875" x2="79231" y2="59875"/>
                        <a14:foregroundMark x1="84615" y1="63009" x2="84615" y2="63009"/>
                        <a14:foregroundMark x1="85615" y1="63845" x2="85615" y2="63845"/>
                        <a14:foregroundMark x1="80231" y1="61129" x2="80231" y2="61129"/>
                        <a14:foregroundMark x1="77231" y1="60084" x2="77231" y2="60084"/>
                        <a14:foregroundMark x1="71000" y1="55695" x2="71000" y2="55695"/>
                        <a14:foregroundMark x1="76000" y1="58934" x2="76000" y2="58934"/>
                        <a14:foregroundMark x1="69538" y1="56322" x2="69615" y2="55695"/>
                        <a14:foregroundMark x1="68000" y1="54859" x2="68000" y2="54859"/>
                        <a14:foregroundMark x1="71154" y1="57158" x2="71154" y2="57158"/>
                        <a14:foregroundMark x1="64615" y1="50157" x2="64615" y2="50157"/>
                        <a14:foregroundMark x1="66769" y1="55068" x2="66769" y2="55068"/>
                        <a14:foregroundMark x1="60385" y1="50366" x2="60385" y2="50366"/>
                        <a14:foregroundMark x1="61462" y1="47440" x2="61462" y2="47440"/>
                        <a14:foregroundMark x1="55692" y1="46917" x2="55692" y2="46917"/>
                        <a14:foregroundMark x1="51462" y1="46082" x2="51462" y2="46082"/>
                        <a14:foregroundMark x1="52615" y1="44619" x2="52615" y2="44619"/>
                        <a14:foregroundMark x1="53154" y1="46708" x2="53154" y2="46708"/>
                        <a14:foregroundMark x1="52154" y1="47962" x2="52154" y2="47962"/>
                        <a14:foregroundMark x1="53385" y1="48903" x2="53385" y2="48903"/>
                        <a14:foregroundMark x1="54231" y1="49321" x2="54231" y2="49321"/>
                        <a14:foregroundMark x1="51308" y1="48276" x2="51308" y2="48276"/>
                        <a14:foregroundMark x1="60308" y1="52247" x2="60308" y2="52247"/>
                        <a14:foregroundMark x1="62538" y1="52247" x2="62538" y2="52247"/>
                        <a14:foregroundMark x1="61692" y1="52874" x2="61692" y2="52874"/>
                        <a14:foregroundMark x1="62615" y1="53710" x2="62615" y2="53710"/>
                        <a14:foregroundMark x1="52077" y1="49216" x2="85769" y2="64577"/>
                        <a14:backgroundMark x1="30000" y1="28527" x2="30000" y2="28527"/>
                        <a14:backgroundMark x1="30077" y1="31348" x2="30077" y2="31348"/>
                        <a14:backgroundMark x1="28308" y1="29258" x2="28308" y2="29258"/>
                        <a14:backgroundMark x1="29769" y1="25914" x2="29769" y2="25914"/>
                        <a14:backgroundMark x1="29923" y1="29572" x2="29923" y2="29572"/>
                        <a14:backgroundMark x1="53846" y1="60815" x2="53846" y2="60815"/>
                        <a14:backgroundMark x1="51308" y1="49007" x2="85923" y2="63950"/>
                        <a14:backgroundMark x1="51385" y1="48798" x2="51000" y2="64472"/>
                        <a14:backgroundMark x1="54846" y1="61129" x2="54846" y2="61129"/>
                        <a14:backgroundMark x1="82923" y1="63323" x2="51615" y2="49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12220" r="13338" b="34911"/>
          <a:stretch/>
        </p:blipFill>
        <p:spPr>
          <a:xfrm flipH="1">
            <a:off x="5503618" y="1627910"/>
            <a:ext cx="3168350" cy="3442114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2" b="89969" l="8000" r="90000">
                        <a14:foregroundMark x1="15538" y1="50993" x2="15538" y2="50993"/>
                        <a14:foregroundMark x1="15769" y1="46499" x2="15769" y2="46499"/>
                        <a14:foregroundMark x1="15692" y1="39289" x2="15692" y2="39289"/>
                        <a14:foregroundMark x1="15231" y1="34901" x2="15231" y2="34901"/>
                        <a14:foregroundMark x1="20538" y1="24765" x2="20538" y2="24765"/>
                        <a14:foregroundMark x1="20462" y1="21526" x2="20462" y2="21526"/>
                        <a14:foregroundMark x1="26077" y1="21421" x2="26077" y2="21421"/>
                        <a14:foregroundMark x1="26615" y1="19018" x2="26615" y2="19018"/>
                        <a14:foregroundMark x1="27154" y1="17659" x2="27154" y2="17659"/>
                        <a14:foregroundMark x1="18615" y1="20690" x2="18615" y2="20690"/>
                        <a14:foregroundMark x1="16462" y1="23615" x2="16462" y2="23615"/>
                        <a14:foregroundMark x1="47769" y1="83908" x2="47769" y2="83908"/>
                        <a14:foregroundMark x1="45846" y1="82550" x2="45846" y2="82550"/>
                        <a14:foregroundMark x1="36154" y1="79937" x2="36154" y2="79937"/>
                        <a14:foregroundMark x1="36385" y1="78161" x2="36385" y2="78161"/>
                        <a14:foregroundMark x1="85692" y1="42947" x2="85692" y2="42947"/>
                        <a14:foregroundMark x1="79846" y1="35005" x2="79846" y2="35005"/>
                        <a14:foregroundMark x1="80462" y1="30930" x2="80462" y2="30930"/>
                        <a14:foregroundMark x1="78538" y1="32184" x2="78538" y2="32184"/>
                        <a14:foregroundMark x1="74769" y1="32184" x2="74769" y2="32184"/>
                        <a14:foregroundMark x1="73231" y1="32706" x2="73231" y2="32706"/>
                        <a14:foregroundMark x1="77154" y1="34065" x2="77154" y2="34065"/>
                        <a14:foregroundMark x1="71154" y1="26855" x2="71154" y2="26855"/>
                        <a14:foregroundMark x1="13538" y1="48276" x2="13538" y2="48276"/>
                        <a14:foregroundMark x1="13538" y1="49634" x2="13538" y2="49634"/>
                        <a14:foregroundMark x1="13077" y1="50470" x2="13077" y2="50470"/>
                        <a14:foregroundMark x1="30769" y1="34065" x2="30769" y2="34065"/>
                        <a14:foregroundMark x1="30231" y1="28527" x2="30231" y2="28527"/>
                        <a14:foregroundMark x1="31308" y1="26541" x2="31308" y2="26541"/>
                        <a14:foregroundMark x1="31308" y1="26541" x2="31308" y2="26541"/>
                        <a14:foregroundMark x1="31308" y1="26541" x2="31308" y2="26541"/>
                        <a14:foregroundMark x1="29462" y1="26228" x2="29462" y2="26228"/>
                        <a14:foregroundMark x1="27385" y1="28631" x2="27385" y2="28631"/>
                        <a14:foregroundMark x1="31538" y1="29467" x2="31538" y2="29467"/>
                        <a14:foregroundMark x1="81692" y1="58725" x2="81692" y2="58725"/>
                        <a14:foregroundMark x1="83385" y1="56531" x2="83385" y2="56531"/>
                        <a14:foregroundMark x1="84077" y1="60188" x2="84077" y2="60188"/>
                        <a14:foregroundMark x1="85231" y1="61546" x2="85231" y2="61546"/>
                        <a14:foregroundMark x1="75154" y1="57053" x2="75154" y2="57053"/>
                        <a14:foregroundMark x1="77692" y1="58203" x2="77692" y2="58203"/>
                        <a14:foregroundMark x1="77923" y1="55277" x2="77923" y2="55277"/>
                        <a14:foregroundMark x1="79231" y1="59875" x2="79231" y2="59875"/>
                        <a14:foregroundMark x1="84615" y1="63009" x2="84615" y2="63009"/>
                        <a14:foregroundMark x1="85615" y1="63845" x2="85615" y2="63845"/>
                        <a14:foregroundMark x1="80231" y1="61129" x2="80231" y2="61129"/>
                        <a14:foregroundMark x1="77231" y1="60084" x2="77231" y2="60084"/>
                        <a14:foregroundMark x1="71000" y1="55695" x2="71000" y2="55695"/>
                        <a14:foregroundMark x1="76000" y1="58934" x2="76000" y2="58934"/>
                        <a14:foregroundMark x1="69538" y1="56322" x2="69615" y2="55695"/>
                        <a14:foregroundMark x1="68000" y1="54859" x2="68000" y2="54859"/>
                        <a14:foregroundMark x1="71154" y1="57158" x2="71154" y2="57158"/>
                        <a14:foregroundMark x1="64615" y1="50157" x2="64615" y2="50157"/>
                        <a14:foregroundMark x1="66769" y1="55068" x2="66769" y2="55068"/>
                        <a14:foregroundMark x1="60385" y1="50366" x2="60385" y2="50366"/>
                        <a14:foregroundMark x1="61462" y1="47440" x2="61462" y2="47440"/>
                        <a14:foregroundMark x1="55692" y1="46917" x2="55692" y2="46917"/>
                        <a14:foregroundMark x1="51462" y1="46082" x2="51462" y2="46082"/>
                        <a14:foregroundMark x1="52615" y1="44619" x2="52615" y2="44619"/>
                        <a14:foregroundMark x1="53154" y1="46708" x2="53154" y2="46708"/>
                        <a14:foregroundMark x1="52154" y1="47962" x2="52154" y2="47962"/>
                        <a14:foregroundMark x1="53385" y1="48903" x2="53385" y2="48903"/>
                        <a14:foregroundMark x1="54231" y1="49321" x2="54231" y2="49321"/>
                        <a14:foregroundMark x1="51308" y1="48276" x2="51308" y2="48276"/>
                        <a14:foregroundMark x1="60308" y1="52247" x2="60308" y2="52247"/>
                        <a14:foregroundMark x1="62538" y1="52247" x2="62538" y2="52247"/>
                        <a14:foregroundMark x1="61692" y1="52874" x2="61692" y2="52874"/>
                        <a14:foregroundMark x1="62615" y1="53710" x2="62615" y2="53710"/>
                        <a14:foregroundMark x1="52077" y1="49216" x2="85769" y2="64577"/>
                        <a14:backgroundMark x1="30000" y1="28527" x2="30000" y2="28527"/>
                        <a14:backgroundMark x1="30077" y1="31348" x2="30077" y2="31348"/>
                        <a14:backgroundMark x1="28308" y1="29258" x2="28308" y2="29258"/>
                        <a14:backgroundMark x1="29769" y1="25914" x2="29769" y2="25914"/>
                        <a14:backgroundMark x1="29923" y1="29572" x2="29923" y2="29572"/>
                        <a14:backgroundMark x1="53846" y1="60815" x2="53846" y2="60815"/>
                        <a14:backgroundMark x1="51308" y1="49007" x2="85923" y2="63950"/>
                        <a14:backgroundMark x1="51385" y1="48798" x2="51000" y2="64472"/>
                        <a14:backgroundMark x1="54846" y1="61129" x2="54846" y2="61129"/>
                        <a14:backgroundMark x1="82923" y1="63323" x2="51615" y2="49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37" t="12220" r="13338" b="34911"/>
          <a:stretch/>
        </p:blipFill>
        <p:spPr>
          <a:xfrm>
            <a:off x="3998017" y="1808865"/>
            <a:ext cx="3168350" cy="3442114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02" b="89969" l="8000" r="90000">
                        <a14:foregroundMark x1="15538" y1="50993" x2="15538" y2="50993"/>
                        <a14:foregroundMark x1="15769" y1="46499" x2="15769" y2="46499"/>
                        <a14:foregroundMark x1="15692" y1="39289" x2="15692" y2="39289"/>
                        <a14:foregroundMark x1="15231" y1="34901" x2="15231" y2="34901"/>
                        <a14:foregroundMark x1="20538" y1="24765" x2="20538" y2="24765"/>
                        <a14:foregroundMark x1="20462" y1="21526" x2="20462" y2="21526"/>
                        <a14:foregroundMark x1="26077" y1="21421" x2="26077" y2="21421"/>
                        <a14:foregroundMark x1="26615" y1="19018" x2="26615" y2="19018"/>
                        <a14:foregroundMark x1="27154" y1="17659" x2="27154" y2="17659"/>
                        <a14:foregroundMark x1="18615" y1="20690" x2="18615" y2="20690"/>
                        <a14:foregroundMark x1="16462" y1="23615" x2="16462" y2="23615"/>
                        <a14:foregroundMark x1="47769" y1="83908" x2="47769" y2="83908"/>
                        <a14:foregroundMark x1="45846" y1="82550" x2="45846" y2="82550"/>
                        <a14:foregroundMark x1="36154" y1="79937" x2="36154" y2="79937"/>
                        <a14:foregroundMark x1="36385" y1="78161" x2="36385" y2="78161"/>
                        <a14:foregroundMark x1="85692" y1="42947" x2="85692" y2="42947"/>
                        <a14:foregroundMark x1="79846" y1="35005" x2="79846" y2="35005"/>
                        <a14:foregroundMark x1="80462" y1="30930" x2="80462" y2="30930"/>
                        <a14:foregroundMark x1="78538" y1="32184" x2="78538" y2="32184"/>
                        <a14:foregroundMark x1="74769" y1="32184" x2="74769" y2="32184"/>
                        <a14:foregroundMark x1="73231" y1="32706" x2="73231" y2="32706"/>
                        <a14:foregroundMark x1="77154" y1="34065" x2="77154" y2="34065"/>
                        <a14:foregroundMark x1="71154" y1="26855" x2="71154" y2="26855"/>
                        <a14:foregroundMark x1="13538" y1="48276" x2="13538" y2="48276"/>
                        <a14:foregroundMark x1="13538" y1="49634" x2="13538" y2="49634"/>
                        <a14:foregroundMark x1="13077" y1="50470" x2="13077" y2="50470"/>
                        <a14:foregroundMark x1="30769" y1="34065" x2="30769" y2="34065"/>
                        <a14:foregroundMark x1="30231" y1="28527" x2="30231" y2="28527"/>
                        <a14:foregroundMark x1="31308" y1="26541" x2="31308" y2="26541"/>
                        <a14:foregroundMark x1="31308" y1="26541" x2="31308" y2="26541"/>
                        <a14:foregroundMark x1="31308" y1="26541" x2="31308" y2="26541"/>
                        <a14:foregroundMark x1="29462" y1="26228" x2="29462" y2="26228"/>
                        <a14:foregroundMark x1="27385" y1="28631" x2="27385" y2="28631"/>
                        <a14:foregroundMark x1="31538" y1="29467" x2="31538" y2="29467"/>
                        <a14:foregroundMark x1="81692" y1="58725" x2="81692" y2="58725"/>
                        <a14:foregroundMark x1="83385" y1="56531" x2="83385" y2="56531"/>
                        <a14:foregroundMark x1="84077" y1="60188" x2="84077" y2="60188"/>
                        <a14:foregroundMark x1="85231" y1="61546" x2="85231" y2="61546"/>
                        <a14:foregroundMark x1="75154" y1="57053" x2="75154" y2="57053"/>
                        <a14:foregroundMark x1="77692" y1="58203" x2="77692" y2="58203"/>
                        <a14:foregroundMark x1="77923" y1="55277" x2="77923" y2="55277"/>
                        <a14:foregroundMark x1="79231" y1="59875" x2="79231" y2="59875"/>
                        <a14:foregroundMark x1="84615" y1="63009" x2="84615" y2="63009"/>
                        <a14:foregroundMark x1="85615" y1="63845" x2="85615" y2="63845"/>
                        <a14:foregroundMark x1="80231" y1="61129" x2="80231" y2="61129"/>
                        <a14:foregroundMark x1="77231" y1="60084" x2="77231" y2="60084"/>
                        <a14:foregroundMark x1="71000" y1="55695" x2="71000" y2="55695"/>
                        <a14:foregroundMark x1="76000" y1="58934" x2="76000" y2="58934"/>
                        <a14:foregroundMark x1="69538" y1="56322" x2="69615" y2="55695"/>
                        <a14:foregroundMark x1="68000" y1="54859" x2="68000" y2="54859"/>
                        <a14:foregroundMark x1="71154" y1="57158" x2="71154" y2="57158"/>
                        <a14:foregroundMark x1="64615" y1="50157" x2="64615" y2="50157"/>
                        <a14:foregroundMark x1="66769" y1="55068" x2="66769" y2="55068"/>
                        <a14:foregroundMark x1="60385" y1="50366" x2="60385" y2="50366"/>
                        <a14:foregroundMark x1="61462" y1="47440" x2="61462" y2="47440"/>
                        <a14:foregroundMark x1="55692" y1="46917" x2="55692" y2="46917"/>
                        <a14:foregroundMark x1="51462" y1="46082" x2="51462" y2="46082"/>
                        <a14:foregroundMark x1="52615" y1="44619" x2="52615" y2="44619"/>
                        <a14:foregroundMark x1="53154" y1="46708" x2="53154" y2="46708"/>
                        <a14:foregroundMark x1="52154" y1="47962" x2="52154" y2="47962"/>
                        <a14:foregroundMark x1="53385" y1="48903" x2="53385" y2="48903"/>
                        <a14:foregroundMark x1="54231" y1="49321" x2="54231" y2="49321"/>
                        <a14:foregroundMark x1="51308" y1="48276" x2="51308" y2="48276"/>
                        <a14:foregroundMark x1="60308" y1="52247" x2="60308" y2="52247"/>
                        <a14:foregroundMark x1="62538" y1="52247" x2="62538" y2="52247"/>
                        <a14:foregroundMark x1="61692" y1="52874" x2="61692" y2="52874"/>
                        <a14:foregroundMark x1="62615" y1="53710" x2="62615" y2="53710"/>
                        <a14:foregroundMark x1="52077" y1="49216" x2="85769" y2="64577"/>
                        <a14:backgroundMark x1="30000" y1="28527" x2="30000" y2="28527"/>
                        <a14:backgroundMark x1="30077" y1="31348" x2="30077" y2="31348"/>
                        <a14:backgroundMark x1="28308" y1="29258" x2="28308" y2="29258"/>
                        <a14:backgroundMark x1="29769" y1="25914" x2="29769" y2="25914"/>
                        <a14:backgroundMark x1="29923" y1="29572" x2="29923" y2="29572"/>
                        <a14:backgroundMark x1="53846" y1="60815" x2="53846" y2="60815"/>
                        <a14:backgroundMark x1="51308" y1="49007" x2="85923" y2="63950"/>
                        <a14:backgroundMark x1="51385" y1="48798" x2="51000" y2="64472"/>
                        <a14:backgroundMark x1="54846" y1="61129" x2="54846" y2="61129"/>
                        <a14:backgroundMark x1="82923" y1="63323" x2="51615" y2="49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0" t="38711" r="14045" b="30021"/>
          <a:stretch/>
        </p:blipFill>
        <p:spPr>
          <a:xfrm>
            <a:off x="3865943" y="1897936"/>
            <a:ext cx="4347913" cy="2589675"/>
          </a:xfrm>
          <a:prstGeom prst="rect">
            <a:avLst/>
          </a:prstGeom>
        </p:spPr>
      </p:pic>
      <p:grpSp>
        <p:nvGrpSpPr>
          <p:cNvPr id="205" name="Group 204"/>
          <p:cNvGrpSpPr/>
          <p:nvPr/>
        </p:nvGrpSpPr>
        <p:grpSpPr>
          <a:xfrm>
            <a:off x="-77821" y="69607"/>
            <a:ext cx="12538953" cy="6054010"/>
            <a:chOff x="-1514871" y="5235124"/>
            <a:chExt cx="9283344" cy="5886977"/>
          </a:xfrm>
        </p:grpSpPr>
        <p:pic>
          <p:nvPicPr>
            <p:cNvPr id="206" name="Picture 20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47" b="89938" l="4769" r="94000">
                          <a14:foregroundMark x1="10846" y1="29979" x2="10846" y2="29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7327" r="5795" b="18353"/>
            <a:stretch/>
          </p:blipFill>
          <p:spPr>
            <a:xfrm>
              <a:off x="-1514871" y="5235124"/>
              <a:ext cx="8604956" cy="5886977"/>
            </a:xfrm>
            <a:prstGeom prst="rect">
              <a:avLst/>
            </a:prstGeom>
          </p:spPr>
        </p:pic>
        <p:pic>
          <p:nvPicPr>
            <p:cNvPr id="207" name="Picture 20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47" b="89938" l="4769" r="94000">
                          <a14:foregroundMark x1="10846" y1="29979" x2="10846" y2="299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t="7327" r="5795" b="18353"/>
            <a:stretch/>
          </p:blipFill>
          <p:spPr>
            <a:xfrm flipH="1">
              <a:off x="-836483" y="5235124"/>
              <a:ext cx="8604956" cy="5886977"/>
            </a:xfrm>
            <a:prstGeom prst="rect">
              <a:avLst/>
            </a:prstGeom>
          </p:spPr>
        </p:pic>
      </p:grpSp>
      <p:grpSp>
        <p:nvGrpSpPr>
          <p:cNvPr id="208" name="Group 207"/>
          <p:cNvGrpSpPr/>
          <p:nvPr/>
        </p:nvGrpSpPr>
        <p:grpSpPr>
          <a:xfrm>
            <a:off x="2578367" y="335246"/>
            <a:ext cx="7344816" cy="5947316"/>
            <a:chOff x="1317167" y="216335"/>
            <a:chExt cx="6951702" cy="5839579"/>
          </a:xfrm>
        </p:grpSpPr>
        <p:pic>
          <p:nvPicPr>
            <p:cNvPr id="209" name="Picture 208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82" y="4729508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0" name="Picture 209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9" y="200932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1" name="Picture 210"/>
            <p:cNvPicPr preferRelativeResize="0">
              <a:picLocks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56"/>
            <a:stretch/>
          </p:blipFill>
          <p:spPr>
            <a:xfrm>
              <a:off x="3041141" y="4752951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2" name="Picture 211"/>
            <p:cNvPicPr preferRelativeResize="0"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145" y="694092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67" y="3228013"/>
              <a:ext cx="1080000" cy="96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4" name="Picture 213"/>
            <p:cNvPicPr preferRelativeResize="0"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314438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389" y="4414354"/>
              <a:ext cx="1080000" cy="1027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11" y="406700"/>
              <a:ext cx="1080000" cy="1080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7" name="Picture 216"/>
            <p:cNvPicPr preferRelativeResize="0"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40" y="4975914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8" name="Picture 217"/>
            <p:cNvPicPr preferRelativeResize="0"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01" y="2163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19" name="Picture 218"/>
            <p:cNvPicPr preferRelativeResize="0">
              <a:picLocks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997" y="4482547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0" name="Picture 219"/>
            <p:cNvPicPr preferRelativeResize="0"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21" y="7224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1" name="Picture 220"/>
            <p:cNvPicPr preferRelativeResize="0"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81" y="36220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2" name="Picture 221"/>
            <p:cNvPicPr preferRelativeResize="0"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1940366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23" name="Group 222"/>
          <p:cNvGrpSpPr/>
          <p:nvPr/>
        </p:nvGrpSpPr>
        <p:grpSpPr>
          <a:xfrm>
            <a:off x="3865024" y="1589375"/>
            <a:ext cx="4800567" cy="3392132"/>
            <a:chOff x="1317167" y="216335"/>
            <a:chExt cx="6951702" cy="5839579"/>
          </a:xfrm>
        </p:grpSpPr>
        <p:pic>
          <p:nvPicPr>
            <p:cNvPr id="224" name="Picture 223"/>
            <p:cNvPicPr preferRelativeResize="0"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82" y="4729508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5" name="Picture 224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9" y="200932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6" name="Picture 225"/>
            <p:cNvPicPr preferRelativeResize="0">
              <a:picLocks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56"/>
            <a:stretch/>
          </p:blipFill>
          <p:spPr>
            <a:xfrm>
              <a:off x="3041141" y="4752951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7" name="Picture 226"/>
            <p:cNvPicPr preferRelativeResize="0">
              <a:picLocks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145" y="694092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67" y="3228013"/>
              <a:ext cx="1080000" cy="96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9" name="Picture 228"/>
            <p:cNvPicPr preferRelativeResize="0"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314438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389" y="4414354"/>
              <a:ext cx="1080000" cy="1027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11" y="406700"/>
              <a:ext cx="1080000" cy="1080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2" name="Picture 231"/>
            <p:cNvPicPr preferRelativeResize="0"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40" y="4975914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3" name="Picture 232"/>
            <p:cNvPicPr preferRelativeResize="0">
              <a:picLocks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01" y="2163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4" name="Picture 233"/>
            <p:cNvPicPr preferRelativeResize="0">
              <a:picLocks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997" y="4482547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5" name="Picture 234"/>
            <p:cNvPicPr preferRelativeResize="0">
              <a:picLocks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21" y="7224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6" name="Picture 235"/>
            <p:cNvPicPr preferRelativeResize="0">
              <a:picLocks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81" y="36220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37" name="Picture 236"/>
            <p:cNvPicPr preferRelativeResize="0">
              <a:picLocks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1940366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38" name="Group 237"/>
          <p:cNvGrpSpPr/>
          <p:nvPr/>
        </p:nvGrpSpPr>
        <p:grpSpPr>
          <a:xfrm>
            <a:off x="4845738" y="2355193"/>
            <a:ext cx="2830179" cy="1859415"/>
            <a:chOff x="1317167" y="216335"/>
            <a:chExt cx="6951702" cy="5839579"/>
          </a:xfrm>
        </p:grpSpPr>
        <p:pic>
          <p:nvPicPr>
            <p:cNvPr id="239" name="Picture 238"/>
            <p:cNvPicPr preferRelativeResize="0">
              <a:picLocks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82" y="4729508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0" name="Picture 239"/>
            <p:cNvPicPr preferRelativeResize="0"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9" y="200932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1" name="Picture 240"/>
            <p:cNvPicPr preferRelativeResize="0">
              <a:picLocks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56"/>
            <a:stretch/>
          </p:blipFill>
          <p:spPr>
            <a:xfrm>
              <a:off x="3041141" y="4752951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2" name="Picture 241"/>
            <p:cNvPicPr preferRelativeResize="0">
              <a:picLocks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145" y="694092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67" y="3228013"/>
              <a:ext cx="1080000" cy="96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4" name="Picture 243"/>
            <p:cNvPicPr preferRelativeResize="0">
              <a:picLocks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314438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389" y="4414354"/>
              <a:ext cx="1080000" cy="1027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11" y="406700"/>
              <a:ext cx="1080000" cy="1080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7" name="Picture 246"/>
            <p:cNvPicPr preferRelativeResize="0"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40" y="4975914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8" name="Picture 247"/>
            <p:cNvPicPr preferRelativeResize="0">
              <a:picLocks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01" y="2163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49" name="Picture 248"/>
            <p:cNvPicPr preferRelativeResize="0">
              <a:picLocks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997" y="4482547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0" name="Picture 249"/>
            <p:cNvPicPr preferRelativeResize="0">
              <a:picLocks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21" y="7224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1" name="Picture 250"/>
            <p:cNvPicPr preferRelativeResize="0">
              <a:picLocks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81" y="36220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2" name="Picture 251"/>
            <p:cNvPicPr preferRelativeResize="0">
              <a:picLocks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1940366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53" name="Group 252"/>
          <p:cNvGrpSpPr/>
          <p:nvPr/>
        </p:nvGrpSpPr>
        <p:grpSpPr>
          <a:xfrm>
            <a:off x="5409938" y="2843140"/>
            <a:ext cx="1647172" cy="934126"/>
            <a:chOff x="1317167" y="216335"/>
            <a:chExt cx="6951702" cy="5839579"/>
          </a:xfrm>
        </p:grpSpPr>
        <p:pic>
          <p:nvPicPr>
            <p:cNvPr id="254" name="Picture 253"/>
            <p:cNvPicPr preferRelativeResize="0">
              <a:picLocks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82" y="4729508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5" name="Picture 254"/>
            <p:cNvPicPr preferRelativeResize="0">
              <a:picLocks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9" y="200932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6" name="Picture 255"/>
            <p:cNvPicPr preferRelativeResize="0">
              <a:picLocks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56"/>
            <a:stretch/>
          </p:blipFill>
          <p:spPr>
            <a:xfrm>
              <a:off x="3041141" y="4752951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7" name="Picture 256"/>
            <p:cNvPicPr preferRelativeResize="0">
              <a:picLocks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145" y="694092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8" name="Picture 257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67" y="3228013"/>
              <a:ext cx="1080000" cy="96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59" name="Picture 258"/>
            <p:cNvPicPr preferRelativeResize="0">
              <a:picLocks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314438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0" name="Picture 259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389" y="4414354"/>
              <a:ext cx="1080000" cy="1027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1" name="Picture 260"/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11" y="406700"/>
              <a:ext cx="1080000" cy="1080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2" name="Picture 261"/>
            <p:cNvPicPr preferRelativeResize="0"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40" y="4975914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3" name="Picture 262"/>
            <p:cNvPicPr preferRelativeResize="0">
              <a:picLocks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01" y="2163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4" name="Picture 263"/>
            <p:cNvPicPr preferRelativeResize="0">
              <a:picLocks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997" y="4482547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5" name="Picture 264"/>
            <p:cNvPicPr preferRelativeResize="0">
              <a:picLocks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21" y="7224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6" name="Picture 265"/>
            <p:cNvPicPr preferRelativeResize="0">
              <a:picLocks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81" y="36220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67" name="Picture 266"/>
            <p:cNvPicPr preferRelativeResize="0">
              <a:picLocks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1940366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68" name="Group 267"/>
          <p:cNvGrpSpPr/>
          <p:nvPr/>
        </p:nvGrpSpPr>
        <p:grpSpPr>
          <a:xfrm>
            <a:off x="5848261" y="3037193"/>
            <a:ext cx="750918" cy="491330"/>
            <a:chOff x="1317167" y="216335"/>
            <a:chExt cx="6951702" cy="5839579"/>
          </a:xfrm>
        </p:grpSpPr>
        <p:pic>
          <p:nvPicPr>
            <p:cNvPr id="269" name="Picture 268"/>
            <p:cNvPicPr preferRelativeResize="0">
              <a:picLocks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82" y="4729508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0" name="Picture 269"/>
            <p:cNvPicPr preferRelativeResize="0">
              <a:picLocks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9" y="200932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1" name="Picture 270"/>
            <p:cNvPicPr preferRelativeResize="0">
              <a:picLocks/>
            </p:cNvPicPr>
            <p:nvPr/>
          </p:nvPicPr>
          <p:blipFill rotWithShape="1"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56"/>
            <a:stretch/>
          </p:blipFill>
          <p:spPr>
            <a:xfrm>
              <a:off x="3041141" y="4752951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2" name="Picture 271"/>
            <p:cNvPicPr preferRelativeResize="0">
              <a:picLocks/>
            </p:cNvPicPr>
            <p:nvPr/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145" y="694092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67" y="3228013"/>
              <a:ext cx="1080000" cy="96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4" name="Picture 273"/>
            <p:cNvPicPr preferRelativeResize="0">
              <a:picLocks/>
            </p:cNvPicPr>
            <p:nvPr/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314438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5" name="Picture 274"/>
            <p:cNvPicPr>
              <a:picLocks noChangeAspect="1"/>
            </p:cNvPicPr>
            <p:nvPr/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389" y="4414354"/>
              <a:ext cx="1080000" cy="1027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6" name="Picture 275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11" y="406700"/>
              <a:ext cx="1080000" cy="1080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7" name="Picture 276"/>
            <p:cNvPicPr preferRelativeResize="0"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40" y="4975914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8" name="Picture 277"/>
            <p:cNvPicPr preferRelativeResize="0">
              <a:picLocks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01" y="2163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79" name="Picture 278"/>
            <p:cNvPicPr preferRelativeResize="0">
              <a:picLocks/>
            </p:cNvPicPr>
            <p:nvPr/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997" y="4482547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0" name="Picture 279"/>
            <p:cNvPicPr preferRelativeResize="0">
              <a:picLocks/>
            </p:cNvPicPr>
            <p:nvPr/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21" y="7224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1" name="Picture 280"/>
            <p:cNvPicPr preferRelativeResize="0">
              <a:picLocks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81" y="36220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2" name="Picture 281"/>
            <p:cNvPicPr preferRelativeResize="0">
              <a:picLocks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1940366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83" name="Group 282"/>
          <p:cNvGrpSpPr/>
          <p:nvPr/>
        </p:nvGrpSpPr>
        <p:grpSpPr>
          <a:xfrm>
            <a:off x="6082881" y="3158521"/>
            <a:ext cx="301883" cy="209188"/>
            <a:chOff x="1317167" y="216335"/>
            <a:chExt cx="6951702" cy="5839579"/>
          </a:xfrm>
        </p:grpSpPr>
        <p:pic>
          <p:nvPicPr>
            <p:cNvPr id="284" name="Picture 283"/>
            <p:cNvPicPr preferRelativeResize="0">
              <a:picLocks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182" y="4729508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5" name="Picture 284"/>
            <p:cNvPicPr preferRelativeResize="0">
              <a:picLocks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379" y="200932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6" name="Picture 285"/>
            <p:cNvPicPr preferRelativeResize="0">
              <a:picLocks/>
            </p:cNvPicPr>
            <p:nvPr/>
          </p:nvPicPr>
          <p:blipFill rotWithShape="1"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56"/>
            <a:stretch/>
          </p:blipFill>
          <p:spPr>
            <a:xfrm>
              <a:off x="3041141" y="4752951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7" name="Picture 286"/>
            <p:cNvPicPr preferRelativeResize="0">
              <a:picLocks/>
            </p:cNvPicPr>
            <p:nvPr/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9145" y="694092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8" name="Picture 287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67" y="3228013"/>
              <a:ext cx="1080000" cy="96201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89" name="Picture 288"/>
            <p:cNvPicPr preferRelativeResize="0">
              <a:picLocks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314438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0" name="Picture 289"/>
            <p:cNvPicPr>
              <a:picLocks noChangeAspect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389" y="4414354"/>
              <a:ext cx="1080000" cy="102740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1" name="Picture 290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911" y="406700"/>
              <a:ext cx="1080000" cy="1080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2" name="Picture 291"/>
            <p:cNvPicPr preferRelativeResize="0"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140" y="4975914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3" name="Picture 292"/>
            <p:cNvPicPr preferRelativeResize="0">
              <a:picLocks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01" y="2163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4" name="Picture 293"/>
            <p:cNvPicPr preferRelativeResize="0">
              <a:picLocks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2997" y="4482547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5" name="Picture 294"/>
            <p:cNvPicPr preferRelativeResize="0">
              <a:picLocks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221" y="722435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6" name="Picture 295"/>
            <p:cNvPicPr preferRelativeResize="0">
              <a:picLocks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681" y="362203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97" name="Picture 296"/>
            <p:cNvPicPr preferRelativeResize="0">
              <a:picLocks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869" y="1940366"/>
              <a:ext cx="1080000" cy="1080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940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240464" y="2708276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a-IR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08438" y="6092826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a-IR">
              <a:solidFill>
                <a:srgbClr val="FFFFFF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319964" y="2565401"/>
            <a:ext cx="21605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a-IR" sz="240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951539" y="5445126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fa-IR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1357" y="822633"/>
            <a:ext cx="11977990" cy="3987564"/>
            <a:chOff x="1168085" y="3334924"/>
            <a:chExt cx="10243074" cy="3386975"/>
          </a:xfrm>
        </p:grpSpPr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1168085" y="3376675"/>
              <a:ext cx="3412568" cy="3345224"/>
            </a:xfrm>
            <a:prstGeom prst="flowChartConnector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2  Titr" panose="00000700000000000000" pitchFamily="2" charset="-78"/>
                </a:rPr>
                <a:t>HIV</a:t>
              </a:r>
              <a:r>
                <a:rPr lang="fa-IR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2  Titr" panose="00000700000000000000" pitchFamily="2" charset="-78"/>
                </a:rPr>
                <a:t> یک معضل بهداشتی مهم است.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endParaRPr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8065165" y="3334924"/>
              <a:ext cx="3345994" cy="3345224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2  Titr" panose="00000700000000000000" pitchFamily="2" charset="-78"/>
                </a:rPr>
                <a:t>HIV</a:t>
              </a:r>
              <a:r>
                <a:rPr lang="fa-IR" sz="4400" b="1" dirty="0">
                  <a:solidFill>
                    <a:srgbClr val="70AD47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2  Titr" panose="00000700000000000000" pitchFamily="2" charset="-78"/>
                </a:rPr>
                <a:t> یک بیماری عفونی قابل کنترل است</a:t>
              </a:r>
              <a:endParaRPr lang="en-US" sz="4400" b="1" dirty="0"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814607" y="4377423"/>
              <a:ext cx="3065930" cy="1343727"/>
            </a:xfrm>
            <a:prstGeom prst="lef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sz="2800">
                <a:solidFill>
                  <a:prstClr val="white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2" b="78442" l="32440" r="70823">
                        <a14:foregroundMark x1="40721" y1="11883" x2="40721" y2="11883"/>
                        <a14:foregroundMark x1="41452" y1="12013" x2="41452" y2="12013"/>
                        <a14:foregroundMark x1="44374" y1="9740" x2="44374" y2="9740"/>
                        <a14:foregroundMark x1="53726" y1="67987" x2="53726" y2="67987"/>
                        <a14:foregroundMark x1="50706" y1="63117" x2="50706" y2="63117"/>
                        <a14:foregroundMark x1="49732" y1="63247" x2="49732" y2="63247"/>
                        <a14:foregroundMark x1="48855" y1="63117" x2="48855" y2="63117"/>
                        <a14:foregroundMark x1="48222" y1="72013" x2="48222" y2="72013"/>
                        <a14:foregroundMark x1="50804" y1="73701" x2="50804" y2="73701"/>
                        <a14:foregroundMark x1="48222" y1="72143" x2="48222" y2="72143"/>
                        <a14:foregroundMark x1="47053" y1="73117" x2="47053" y2="731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6310" r="33036" b="22143"/>
          <a:stretch/>
        </p:blipFill>
        <p:spPr>
          <a:xfrm flipH="1">
            <a:off x="6313471" y="2095027"/>
            <a:ext cx="692584" cy="1442777"/>
          </a:xfrm>
          <a:prstGeom prst="rect">
            <a:avLst/>
          </a:prstGeom>
        </p:spPr>
      </p:pic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177139" y="-168244"/>
            <a:ext cx="6394878" cy="6482953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a-IR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anose="00000700000000000000" pitchFamily="2" charset="-78"/>
              </a:rPr>
              <a:t>انگ و بدنامی </a:t>
            </a:r>
            <a:endParaRPr lang="en-US" sz="7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anose="00000700000000000000" pitchFamily="2" charset="-78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0" y="6176963"/>
            <a:ext cx="12192000" cy="6858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رویکرد نوین آموزش اچ آی وی                                                                                    پنجمین برنامه ملی استراتژیک کنترل عفونت اچ آی وی  جمهوری اسلامی ایران </a:t>
            </a:r>
            <a:r>
              <a:rPr lang="fa-IR" b="1" dirty="0">
                <a:latin typeface="IranNastaliq" panose="02000503000000020003" pitchFamily="2" charset="0"/>
                <a:cs typeface="+mj-cs"/>
              </a:rPr>
              <a:t>1403-1399</a:t>
            </a:r>
            <a:endParaRPr lang="en-US" b="1" dirty="0">
              <a:latin typeface="IranNastaliq" panose="02000503000000020003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357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63387"/>
            <a:ext cx="9144000" cy="2133600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a-IR" dirty="0">
                <a:latin typeface="IranNastaliq" panose="02000503000000020003" pitchFamily="2" charset="0"/>
                <a:cs typeface="IranNastaliq" panose="02000503000000020003" pitchFamily="2" charset="0"/>
              </a:rPr>
              <a:t>مبانی توصیه به انجام تست </a:t>
            </a:r>
            <a:r>
              <a:rPr lang="en-US" dirty="0">
                <a:latin typeface="IranNastaliq" panose="02000503000000020003" pitchFamily="2" charset="0"/>
                <a:cs typeface="IranNastaliq" panose="02000503000000020003" pitchFamily="2" charset="0"/>
              </a:rPr>
              <a:t>PIT</a:t>
            </a:r>
            <a:endParaRPr lang="fa-IR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85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a-IR" b="1" dirty="0"/>
              <a:t>5 شرط اصلی برای انجام تست تشخیصی </a:t>
            </a:r>
            <a:r>
              <a:rPr lang="en-US" b="1" dirty="0"/>
              <a:t>HIV</a:t>
            </a:r>
            <a:endParaRPr lang="fa-I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515938"/>
              </p:ext>
            </p:extLst>
          </p:nvPr>
        </p:nvGraphicFramePr>
        <p:xfrm>
          <a:off x="838199" y="1818167"/>
          <a:ext cx="10533321" cy="435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92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a-IR" b="1" dirty="0"/>
              <a:t>اصول آموزش انگیزشی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687632"/>
              </p:ext>
            </p:extLst>
          </p:nvPr>
        </p:nvGraphicFramePr>
        <p:xfrm>
          <a:off x="838199" y="1818167"/>
          <a:ext cx="10533321" cy="4358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40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92253" y="137856"/>
            <a:ext cx="10038439" cy="1246208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Identified-Link –ARV converge</a:t>
            </a:r>
            <a:endParaRPr lang="fa-I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574" y="161275"/>
            <a:ext cx="1371600" cy="124358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 flipH="1">
            <a:off x="439982" y="287444"/>
            <a:ext cx="927247" cy="8366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454619-B8D8-2927-CD6F-B4D34818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720" y="1734465"/>
            <a:ext cx="8272989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79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21" y="78255"/>
            <a:ext cx="10515600" cy="8150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60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مراحل توصیه به انجام تست: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1941853"/>
              </p:ext>
            </p:extLst>
          </p:nvPr>
        </p:nvGraphicFramePr>
        <p:xfrm>
          <a:off x="215640" y="994944"/>
          <a:ext cx="11206716" cy="5092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07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861" y="153774"/>
            <a:ext cx="10175303" cy="1246208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a-I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Identified</a:t>
            </a:r>
            <a:endParaRPr lang="fa-I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782" y="156398"/>
            <a:ext cx="1280160" cy="124358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374540"/>
            <a:ext cx="811043" cy="80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DB7A74-5FAD-A248-F480-E60CC8BB8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825" y="1302461"/>
            <a:ext cx="9617131" cy="474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7403" y="214371"/>
            <a:ext cx="10265215" cy="1246208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a-I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by Identification</a:t>
            </a:r>
            <a:endParaRPr lang="fa-I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651" y="214371"/>
            <a:ext cx="1371600" cy="124358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22884"/>
          <a:stretch/>
        </p:blipFill>
        <p:spPr>
          <a:xfrm>
            <a:off x="460049" y="469845"/>
            <a:ext cx="882803" cy="732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7AD17B-1527-EB30-094F-5C2B88B9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400" y="1518567"/>
            <a:ext cx="9683999" cy="48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5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89287" y="219915"/>
            <a:ext cx="10332549" cy="1246208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Coverage ARV by Link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8627" y="219915"/>
            <a:ext cx="1371600" cy="124358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8" y="413407"/>
            <a:ext cx="910137" cy="85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1A91E5-8C22-280F-547F-6CD0D1D1F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299" y="1547082"/>
            <a:ext cx="9430339" cy="48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8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3824" y="266102"/>
            <a:ext cx="10662758" cy="1198946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a-I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Number PLHIV on ARV</a:t>
            </a:r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222" y="266102"/>
            <a:ext cx="1371600" cy="1243584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2" y="458282"/>
            <a:ext cx="910137" cy="85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842B44-F551-F1A7-B2B3-BB57162E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39" y="1743195"/>
            <a:ext cx="10414368" cy="4641013"/>
          </a:xfrm>
          <a:prstGeom prst="rect">
            <a:avLst/>
          </a:prstGeom>
        </p:spPr>
      </p:pic>
      <p:sp>
        <p:nvSpPr>
          <p:cNvPr id="7" name="Rounded Rectangular Callout 2">
            <a:extLst>
              <a:ext uri="{FF2B5EF4-FFF2-40B4-BE49-F238E27FC236}">
                <a16:creationId xmlns:a16="http://schemas.microsoft.com/office/drawing/2014/main" id="{66650DA7-579A-9F51-C79B-5F17B55AD089}"/>
              </a:ext>
            </a:extLst>
          </p:cNvPr>
          <p:cNvSpPr/>
          <p:nvPr/>
        </p:nvSpPr>
        <p:spPr>
          <a:xfrm>
            <a:off x="3939129" y="3215812"/>
            <a:ext cx="1295554" cy="847850"/>
          </a:xfrm>
          <a:prstGeom prst="wedgeRoundRectCallout">
            <a:avLst>
              <a:gd name="adj1" fmla="val -18364"/>
              <a:gd name="adj2" fmla="val 77844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Network Care and </a:t>
            </a:r>
            <a:r>
              <a:rPr lang="en-US" sz="1400" b="1" dirty="0" err="1"/>
              <a:t>Tretment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3880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>
            <a:off x="827050" y="2292013"/>
            <a:ext cx="3821768" cy="34483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41" y="2115312"/>
            <a:ext cx="6198069" cy="4241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83" y="465679"/>
            <a:ext cx="1013852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34" r="2974" b="20852"/>
          <a:stretch/>
        </p:blipFill>
        <p:spPr>
          <a:xfrm>
            <a:off x="418290" y="115483"/>
            <a:ext cx="9620656" cy="130475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136221" y="242560"/>
            <a:ext cx="1615058" cy="1166532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2" r="14006" b="8706"/>
          <a:stretch/>
        </p:blipFill>
        <p:spPr>
          <a:xfrm>
            <a:off x="10311320" y="321371"/>
            <a:ext cx="1118177" cy="1008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309" y="1473918"/>
            <a:ext cx="7650709" cy="45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278</Words>
  <Application>Microsoft Office PowerPoint</Application>
  <PresentationFormat>Widescreen</PresentationFormat>
  <Paragraphs>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IranNastaliq</vt:lpstr>
      <vt:lpstr>Calibri Light</vt:lpstr>
      <vt:lpstr>B Nazanin</vt:lpstr>
      <vt:lpstr>Calibri</vt:lpstr>
      <vt:lpstr>Arial</vt:lpstr>
      <vt:lpstr>Office Theme</vt:lpstr>
      <vt:lpstr>نگاه اجمالی به وضعیت بیماری در کشور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اهمیت توجه به استیگما  در برنامه کنترل بیماری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خطاهای شایع در آموزش اچ آی وی </vt:lpstr>
      <vt:lpstr>PowerPoint Presentation</vt:lpstr>
      <vt:lpstr>PowerPoint Presentation</vt:lpstr>
      <vt:lpstr>PowerPoint Presentation</vt:lpstr>
      <vt:lpstr>مبانی توصیه به انجام تست PIT</vt:lpstr>
      <vt:lpstr>5 شرط اصلی برای انجام تست تشخیصی HIV</vt:lpstr>
      <vt:lpstr>اصول آموزش انگیزشی</vt:lpstr>
      <vt:lpstr>مراحل توصیه به انجام تست: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توصیه به انجام تست PIT</dc:title>
  <dc:creator>h namdaritabar</dc:creator>
  <cp:lastModifiedBy>Dr. Namdari</cp:lastModifiedBy>
  <cp:revision>28</cp:revision>
  <dcterms:created xsi:type="dcterms:W3CDTF">2016-08-08T03:33:45Z</dcterms:created>
  <dcterms:modified xsi:type="dcterms:W3CDTF">2023-10-11T06:04:58Z</dcterms:modified>
</cp:coreProperties>
</file>